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 id="267" r:id="rId3"/>
    <p:sldId id="268" r:id="rId4"/>
    <p:sldId id="269" r:id="rId5"/>
    <p:sldId id="270" r:id="rId6"/>
    <p:sldId id="271" r:id="rId7"/>
    <p:sldId id="272" r:id="rId8"/>
    <p:sldId id="275" r:id="rId9"/>
    <p:sldId id="276" r:id="rId10"/>
    <p:sldId id="277" r:id="rId11"/>
    <p:sldId id="278" r:id="rId12"/>
    <p:sldId id="279" r:id="rId13"/>
    <p:sldId id="280" r:id="rId14"/>
    <p:sldId id="281" r:id="rId15"/>
    <p:sldId id="282" r:id="rId16"/>
    <p:sldId id="283" r:id="rId17"/>
    <p:sldId id="273" r:id="rId18"/>
    <p:sldId id="274" r:id="rId19"/>
    <p:sldId id="284" r:id="rId20"/>
    <p:sldId id="285" r:id="rId21"/>
    <p:sldId id="286" r:id="rId22"/>
    <p:sldId id="287" r:id="rId23"/>
    <p:sldId id="288" r:id="rId24"/>
    <p:sldId id="289" r:id="rId25"/>
    <p:sldId id="290" r:id="rId26"/>
    <p:sldId id="291" r:id="rId27"/>
    <p:sldId id="292" r:id="rId28"/>
    <p:sldId id="293" r:id="rId29"/>
    <p:sldId id="294" r:id="rId30"/>
    <p:sldId id="295" r:id="rId31"/>
    <p:sldId id="296" r:id="rId32"/>
    <p:sldId id="297" r:id="rId33"/>
    <p:sldId id="298" r:id="rId34"/>
    <p:sldId id="299" r:id="rId35"/>
    <p:sldId id="300" r:id="rId36"/>
    <p:sldId id="301" r:id="rId37"/>
    <p:sldId id="302" r:id="rId38"/>
    <p:sldId id="303" r:id="rId39"/>
    <p:sldId id="304" r:id="rId40"/>
    <p:sldId id="305" r:id="rId41"/>
    <p:sldId id="306" r:id="rId42"/>
    <p:sldId id="307" r:id="rId43"/>
    <p:sldId id="308" r:id="rId44"/>
    <p:sldId id="309" r:id="rId45"/>
    <p:sldId id="310" r:id="rId46"/>
    <p:sldId id="311" r:id="rId47"/>
    <p:sldId id="312" r:id="rId48"/>
    <p:sldId id="313" r:id="rId49"/>
    <p:sldId id="314" r:id="rId50"/>
    <p:sldId id="315" r:id="rId51"/>
    <p:sldId id="316" r:id="rId52"/>
    <p:sldId id="317" r:id="rId53"/>
    <p:sldId id="318" r:id="rId54"/>
    <p:sldId id="319" r:id="rId55"/>
    <p:sldId id="320" r:id="rId56"/>
    <p:sldId id="322" r:id="rId57"/>
    <p:sldId id="266" r:id="rId58"/>
  </p:sldIdLst>
  <p:sldSz cx="9144000" cy="6858000" type="letter"/>
  <p:notesSz cx="9296400" cy="7010400"/>
  <p:defaultTextStyle>
    <a:defPPr>
      <a:defRPr lang="es-E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9887"/>
    <a:srgbClr val="4D4D4D"/>
    <a:srgbClr val="930000"/>
    <a:srgbClr val="D3C284"/>
    <a:srgbClr val="C90166"/>
    <a:srgbClr val="9C2142"/>
    <a:srgbClr val="D3C264"/>
    <a:srgbClr val="66FFCC"/>
    <a:srgbClr val="C00000"/>
    <a:srgbClr val="CCFFCC"/>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9779" autoAdjust="0"/>
    <p:restoredTop sz="97561" autoAdjust="0"/>
  </p:normalViewPr>
  <p:slideViewPr>
    <p:cSldViewPr snapToGrid="0" snapToObjects="1">
      <p:cViewPr varScale="1">
        <p:scale>
          <a:sx n="69" d="100"/>
          <a:sy n="69" d="100"/>
        </p:scale>
        <p:origin x="1572" y="66"/>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6_2">
  <dgm:title val=""/>
  <dgm:desc val=""/>
  <dgm:catLst>
    <dgm:cat type="accent6" pri="11200"/>
  </dgm:catLst>
  <dgm:styleLbl name="node0">
    <dgm:fillClrLst meth="repeat">
      <a:schemeClr val="accent6"/>
    </dgm:fillClrLst>
    <dgm:linClrLst meth="repeat">
      <a:schemeClr val="lt1"/>
    </dgm:linClrLst>
    <dgm:effectClrLst/>
    <dgm:txLinClrLst/>
    <dgm:txFillClrLst/>
    <dgm:txEffectClrLst/>
  </dgm:styleLbl>
  <dgm:styleLbl name="node1">
    <dgm:fillClrLst meth="repeat">
      <a:schemeClr val="accent6"/>
    </dgm:fillClrLst>
    <dgm:linClrLst meth="repeat">
      <a:schemeClr val="lt1"/>
    </dgm:linClrLst>
    <dgm:effectClrLst/>
    <dgm:txLinClrLst/>
    <dgm:txFillClrLst/>
    <dgm:txEffectClrLst/>
  </dgm:styleLbl>
  <dgm:styleLbl name="alignNode1">
    <dgm:fillClrLst meth="repeat">
      <a:schemeClr val="accent6"/>
    </dgm:fillClrLst>
    <dgm:linClrLst meth="repeat">
      <a:schemeClr val="accent6"/>
    </dgm:linClrLst>
    <dgm:effectClrLst/>
    <dgm:txLinClrLst/>
    <dgm:txFillClrLst/>
    <dgm:txEffectClrLst/>
  </dgm:styleLbl>
  <dgm:styleLbl name="lnNode1">
    <dgm:fillClrLst meth="repeat">
      <a:schemeClr val="accent6"/>
    </dgm:fillClrLst>
    <dgm:linClrLst meth="repeat">
      <a:schemeClr val="lt1"/>
    </dgm:linClrLst>
    <dgm:effectClrLst/>
    <dgm:txLinClrLst/>
    <dgm:txFillClrLst/>
    <dgm:txEffectClrLst/>
  </dgm:styleLbl>
  <dgm:styleLbl name="vennNode1">
    <dgm:fillClrLst meth="repeat">
      <a:schemeClr val="accent6">
        <a:alpha val="50000"/>
      </a:schemeClr>
    </dgm:fillClrLst>
    <dgm:linClrLst meth="repeat">
      <a:schemeClr val="lt1"/>
    </dgm:linClrLst>
    <dgm:effectClrLst/>
    <dgm:txLinClrLst/>
    <dgm:txFillClrLst/>
    <dgm:txEffectClrLst/>
  </dgm:styleLbl>
  <dgm:styleLbl name="node2">
    <dgm:fillClrLst meth="repeat">
      <a:schemeClr val="accent6"/>
    </dgm:fillClrLst>
    <dgm:linClrLst meth="repeat">
      <a:schemeClr val="lt1"/>
    </dgm:linClrLst>
    <dgm:effectClrLst/>
    <dgm:txLinClrLst/>
    <dgm:txFillClrLst/>
    <dgm:txEffectClrLst/>
  </dgm:styleLbl>
  <dgm:styleLbl name="node3">
    <dgm:fillClrLst meth="repeat">
      <a:schemeClr val="accent6"/>
    </dgm:fillClrLst>
    <dgm:linClrLst meth="repeat">
      <a:schemeClr val="lt1"/>
    </dgm:linClrLst>
    <dgm:effectClrLst/>
    <dgm:txLinClrLst/>
    <dgm:txFillClrLst/>
    <dgm:txEffectClrLst/>
  </dgm:styleLbl>
  <dgm:styleLbl name="node4">
    <dgm:fillClrLst meth="repeat">
      <a:schemeClr val="accent6"/>
    </dgm:fillClrLst>
    <dgm:linClrLst meth="repeat">
      <a:schemeClr val="lt1"/>
    </dgm:linClrLst>
    <dgm:effectClrLst/>
    <dgm:txLinClrLst/>
    <dgm:txFillClrLst/>
    <dgm:txEffectClrLst/>
  </dgm:styleLbl>
  <dgm:styleLbl name="f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a:tint val="50000"/>
      </a:schemeClr>
    </dgm:linClrLst>
    <dgm:effectClrLst/>
    <dgm:txLinClrLst/>
    <dgm:txFillClrLst meth="repeat">
      <a:schemeClr val="tx1"/>
    </dgm:txFillClrLst>
    <dgm:txEffectClrLst/>
  </dgm:styleLbl>
  <dgm:styleLbl name="asst0">
    <dgm:fillClrLst meth="repeat">
      <a:schemeClr val="accent6"/>
    </dgm:fillClrLst>
    <dgm:linClrLst meth="repeat">
      <a:schemeClr val="lt1"/>
    </dgm:linClrLst>
    <dgm:effectClrLst/>
    <dgm:txLinClrLst/>
    <dgm:txFillClrLst/>
    <dgm:txEffectClrLst/>
  </dgm:styleLbl>
  <dgm:styleLbl name="asst1">
    <dgm:fillClrLst meth="repeat">
      <a:schemeClr val="accent6"/>
    </dgm:fillClrLst>
    <dgm:linClrLst meth="repeat">
      <a:schemeClr val="lt1"/>
    </dgm:linClrLst>
    <dgm:effectClrLst/>
    <dgm:txLinClrLst/>
    <dgm:txFillClrLst/>
    <dgm:txEffectClrLst/>
  </dgm:styleLbl>
  <dgm:styleLbl name="asst2">
    <dgm:fillClrLst meth="repeat">
      <a:schemeClr val="accent6"/>
    </dgm:fillClrLst>
    <dgm:linClrLst meth="repeat">
      <a:schemeClr val="lt1"/>
    </dgm:linClrLst>
    <dgm:effectClrLst/>
    <dgm:txLinClrLst/>
    <dgm:txFillClrLst/>
    <dgm:txEffectClrLst/>
  </dgm:styleLbl>
  <dgm:styleLbl name="asst3">
    <dgm:fillClrLst meth="repeat">
      <a:schemeClr val="accent6"/>
    </dgm:fillClrLst>
    <dgm:linClrLst meth="repeat">
      <a:schemeClr val="lt1"/>
    </dgm:linClrLst>
    <dgm:effectClrLst/>
    <dgm:txLinClrLst/>
    <dgm:txFillClrLst/>
    <dgm:txEffectClrLst/>
  </dgm:styleLbl>
  <dgm:styleLbl name="asst4">
    <dgm:fillClrLst meth="repeat">
      <a:schemeClr val="accent6"/>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dgm:fillClrLst>
    <dgm:linClrLst meth="repeat">
      <a:schemeClr val="accent6"/>
    </dgm:linClrLst>
    <dgm:effectClrLst/>
    <dgm:txLinClrLst/>
    <dgm:txFillClrLst meth="repeat">
      <a:schemeClr val="lt1"/>
    </dgm:txFillClrLst>
    <dgm:txEffectClrLst/>
  </dgm:styleLbl>
  <dgm:styleLbl name="parChTrans2D3">
    <dgm:fillClrLst meth="repeat">
      <a:schemeClr val="accent6"/>
    </dgm:fillClrLst>
    <dgm:linClrLst meth="repeat">
      <a:schemeClr val="accent6"/>
    </dgm:linClrLst>
    <dgm:effectClrLst/>
    <dgm:txLinClrLst/>
    <dgm:txFillClrLst meth="repeat">
      <a:schemeClr val="lt1"/>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4_2">
  <dgm:title val=""/>
  <dgm:desc val=""/>
  <dgm:catLst>
    <dgm:cat type="accent4" pri="11200"/>
  </dgm:catLst>
  <dgm:styleLbl name="node0">
    <dgm:fillClrLst meth="repeat">
      <a:schemeClr val="accent4"/>
    </dgm:fillClrLst>
    <dgm:linClrLst meth="repeat">
      <a:schemeClr val="lt1"/>
    </dgm:linClrLst>
    <dgm:effectClrLst/>
    <dgm:txLinClrLst/>
    <dgm:txFillClrLst/>
    <dgm:txEffectClrLst/>
  </dgm:styleLbl>
  <dgm:styleLbl name="node1">
    <dgm:fillClrLst meth="repeat">
      <a:schemeClr val="accent4"/>
    </dgm:fillClrLst>
    <dgm:linClrLst meth="repeat">
      <a:schemeClr val="lt1"/>
    </dgm:linClrLst>
    <dgm:effectClrLst/>
    <dgm:txLinClrLst/>
    <dgm:txFillClrLst/>
    <dgm:txEffectClrLst/>
  </dgm:styleLbl>
  <dgm:styleLbl name="alignNode1">
    <dgm:fillClrLst meth="repeat">
      <a:schemeClr val="accent4"/>
    </dgm:fillClrLst>
    <dgm:linClrLst meth="repeat">
      <a:schemeClr val="accent4"/>
    </dgm:linClrLst>
    <dgm:effectClrLst/>
    <dgm:txLinClrLst/>
    <dgm:txFillClrLst/>
    <dgm:txEffectClrLst/>
  </dgm:styleLbl>
  <dgm:styleLbl name="lnNode1">
    <dgm:fillClrLst meth="repeat">
      <a:schemeClr val="accent4"/>
    </dgm:fillClrLst>
    <dgm:linClrLst meth="repeat">
      <a:schemeClr val="lt1"/>
    </dgm:linClrLst>
    <dgm:effectClrLst/>
    <dgm:txLinClrLst/>
    <dgm:txFillClrLst/>
    <dgm:txEffectClrLst/>
  </dgm:styleLbl>
  <dgm:styleLbl name="vennNode1">
    <dgm:fillClrLst meth="repeat">
      <a:schemeClr val="accent4">
        <a:alpha val="50000"/>
      </a:schemeClr>
    </dgm:fillClrLst>
    <dgm:linClrLst meth="repeat">
      <a:schemeClr val="lt1"/>
    </dgm:linClrLst>
    <dgm:effectClrLst/>
    <dgm:txLinClrLst/>
    <dgm:txFillClrLst/>
    <dgm:txEffectClrLst/>
  </dgm:styleLbl>
  <dgm:styleLbl name="node2">
    <dgm:fillClrLst meth="repeat">
      <a:schemeClr val="accent4"/>
    </dgm:fillClrLst>
    <dgm:linClrLst meth="repeat">
      <a:schemeClr val="lt1"/>
    </dgm:linClrLst>
    <dgm:effectClrLst/>
    <dgm:txLinClrLst/>
    <dgm:txFillClrLst/>
    <dgm:txEffectClrLst/>
  </dgm:styleLbl>
  <dgm:styleLbl name="node3">
    <dgm:fillClrLst meth="repeat">
      <a:schemeClr val="accent4"/>
    </dgm:fillClrLst>
    <dgm:linClrLst meth="repeat">
      <a:schemeClr val="lt1"/>
    </dgm:linClrLst>
    <dgm:effectClrLst/>
    <dgm:txLinClrLst/>
    <dgm:txFillClrLst/>
    <dgm:txEffectClrLst/>
  </dgm:styleLbl>
  <dgm:styleLbl name="node4">
    <dgm:fillClrLst meth="repeat">
      <a:schemeClr val="accent4"/>
    </dgm:fillClrLst>
    <dgm:linClrLst meth="repeat">
      <a:schemeClr val="lt1"/>
    </dgm:linClrLst>
    <dgm:effectClrLst/>
    <dgm:txLinClrLst/>
    <dgm:txFillClrLst/>
    <dgm:txEffectClrLst/>
  </dgm:styleLbl>
  <dgm:styleLbl name="f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4">
        <a:tint val="60000"/>
      </a:schemeClr>
    </dgm:fillClrLst>
    <dgm:linClrLst meth="repeat">
      <a:schemeClr val="accent4">
        <a:tint val="60000"/>
      </a:schemeClr>
    </dgm:linClrLst>
    <dgm:effectClrLst/>
    <dgm:txLinClrLst/>
    <dgm:txFillClrLst/>
    <dgm:txEffectClrLst/>
  </dgm:styleLbl>
  <dgm:styleLbl name="fgSibTrans2D1">
    <dgm:fillClrLst meth="repeat">
      <a:schemeClr val="accent4">
        <a:tint val="60000"/>
      </a:schemeClr>
    </dgm:fillClrLst>
    <dgm:linClrLst meth="repeat">
      <a:schemeClr val="accent4">
        <a:tint val="60000"/>
      </a:schemeClr>
    </dgm:linClrLst>
    <dgm:effectClrLst/>
    <dgm:txLinClrLst/>
    <dgm:txFillClrLst/>
    <dgm:txEffectClrLst/>
  </dgm:styleLbl>
  <dgm:styleLbl name="bgSibTrans2D1">
    <dgm:fillClrLst meth="repeat">
      <a:schemeClr val="accent4">
        <a:tint val="60000"/>
      </a:schemeClr>
    </dgm:fillClrLst>
    <dgm:linClrLst meth="repeat">
      <a:schemeClr val="accent4">
        <a:tint val="60000"/>
      </a:schemeClr>
    </dgm:linClrLst>
    <dgm:effectClrLst/>
    <dgm:txLinClrLst/>
    <dgm:txFillClrLst/>
    <dgm:txEffectClrLst/>
  </dgm:styleLbl>
  <dgm:styleLbl name="sibTrans1D1">
    <dgm:fillClrLst meth="repeat">
      <a:schemeClr val="accent4"/>
    </dgm:fillClrLst>
    <dgm:linClrLst meth="repeat">
      <a:schemeClr val="accent4"/>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dgm:linClrLst>
    <dgm:effectClrLst/>
    <dgm:txLinClrLst/>
    <dgm:txFillClrLst/>
    <dgm:txEffectClrLst/>
  </dgm:styleLbl>
  <dgm:styleLbl name="asst1">
    <dgm:fillClrLst meth="repeat">
      <a:schemeClr val="accent4"/>
    </dgm:fillClrLst>
    <dgm:linClrLst meth="repeat">
      <a:schemeClr val="lt1"/>
    </dgm:linClrLst>
    <dgm:effectClrLst/>
    <dgm:txLinClrLst/>
    <dgm:txFillClrLst/>
    <dgm:txEffectClrLst/>
  </dgm:styleLbl>
  <dgm:styleLbl name="asst2">
    <dgm:fillClrLst meth="repeat">
      <a:schemeClr val="accent4"/>
    </dgm:fillClrLst>
    <dgm:linClrLst meth="repeat">
      <a:schemeClr val="lt1"/>
    </dgm:linClrLst>
    <dgm:effectClrLst/>
    <dgm:txLinClrLst/>
    <dgm:txFillClrLst/>
    <dgm:txEffectClrLst/>
  </dgm:styleLbl>
  <dgm:styleLbl name="asst3">
    <dgm:fillClrLst meth="repeat">
      <a:schemeClr val="accent4"/>
    </dgm:fillClrLst>
    <dgm:linClrLst meth="repeat">
      <a:schemeClr val="lt1"/>
    </dgm:linClrLst>
    <dgm:effectClrLst/>
    <dgm:txLinClrLst/>
    <dgm:txFillClrLst/>
    <dgm:txEffectClrLst/>
  </dgm:styleLbl>
  <dgm:styleLbl name="asst4">
    <dgm:fillClrLst meth="repeat">
      <a:schemeClr val="accent4"/>
    </dgm:fillClrLst>
    <dgm:linClrLst meth="repeat">
      <a:schemeClr val="lt1"/>
    </dgm:linClrLst>
    <dgm:effectClrLst/>
    <dgm:txLinClrLst/>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meth="repeat">
      <a:schemeClr val="lt1"/>
    </dgm:txFillClrLst>
    <dgm:txEffectClrLst/>
  </dgm:styleLbl>
  <dgm:styleLbl name="parChTrans2D2">
    <dgm:fillClrLst meth="repeat">
      <a:schemeClr val="accent4"/>
    </dgm:fillClrLst>
    <dgm:linClrLst meth="repeat">
      <a:schemeClr val="accent4"/>
    </dgm:linClrLst>
    <dgm:effectClrLst/>
    <dgm:txLinClrLst/>
    <dgm:txFillClrLst meth="repeat">
      <a:schemeClr val="lt1"/>
    </dgm:txFillClrLst>
    <dgm:txEffectClrLst/>
  </dgm:styleLbl>
  <dgm:styleLbl name="parChTrans2D3">
    <dgm:fillClrLst meth="repeat">
      <a:schemeClr val="accent4"/>
    </dgm:fillClrLst>
    <dgm:linClrLst meth="repeat">
      <a:schemeClr val="accent4"/>
    </dgm:linClrLst>
    <dgm:effectClrLst/>
    <dgm:txLinClrLst/>
    <dgm:txFillClrLst meth="repeat">
      <a:schemeClr val="lt1"/>
    </dgm:txFillClrLst>
    <dgm:txEffectClrLst/>
  </dgm:styleLbl>
  <dgm:styleLbl name="parChTrans2D4">
    <dgm:fillClrLst meth="repeat">
      <a:schemeClr val="accent4"/>
    </dgm:fillClrLst>
    <dgm:linClrLst meth="repeat">
      <a:schemeClr val="accent4"/>
    </dgm:linClrLst>
    <dgm:effectClrLst/>
    <dgm:txLinClrLst/>
    <dgm:txFillClrLst meth="repeat">
      <a:schemeClr val="lt1"/>
    </dgm:txFillClrLst>
    <dgm:txEffectClrLst/>
  </dgm:styleLbl>
  <dgm:styleLbl name="parChTrans1D1">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2">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3">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parChTrans1D4">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solidFgAcc1">
    <dgm:fillClrLst meth="repeat">
      <a:schemeClr val="lt1"/>
    </dgm:fillClrLst>
    <dgm:linClrLst meth="repeat">
      <a:schemeClr val="accent4"/>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align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b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accent4"/>
    </dgm:linClrLst>
    <dgm:effectClrLst/>
    <dgm:txLinClrLst/>
    <dgm:txFillClrLst meth="repeat">
      <a:schemeClr val="dk1"/>
    </dgm:txFillClrLst>
    <dgm:txEffectClrLst/>
  </dgm:styleLbl>
  <dgm:styleLbl name="dkBgShp">
    <dgm:fillClrLst meth="repeat">
      <a:schemeClr val="accent4">
        <a:shade val="80000"/>
      </a:schemeClr>
    </dgm:fillClrLst>
    <dgm:linClrLst meth="repeat">
      <a:schemeClr val="accent4"/>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3_1">
  <dgm:title val=""/>
  <dgm:desc val=""/>
  <dgm:catLst>
    <dgm:cat type="accent3" pri="11100"/>
  </dgm:catLst>
  <dgm:styleLbl name="node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3">
        <a:shade val="80000"/>
      </a:schemeClr>
    </dgm:linClrLst>
    <dgm:effectClrLst/>
    <dgm:txLinClrLst/>
    <dgm:txFillClrLst/>
    <dgm:txEffectClrLst/>
  </dgm:styleLbl>
  <dgm:styleLbl name="node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f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align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b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dgm:txEffectClrLst/>
  </dgm:styleLbl>
  <dgm:styleLbl name="parChTrans2D2">
    <dgm:fillClrLst meth="repeat">
      <a:schemeClr val="accent3"/>
    </dgm:fillClrLst>
    <dgm:linClrLst meth="repeat">
      <a:schemeClr val="accent3"/>
    </dgm:linClrLst>
    <dgm:effectClrLst/>
    <dgm:txLinClrLst/>
    <dgm:txFillClrLst/>
    <dgm:txEffectClrLst/>
  </dgm:styleLbl>
  <dgm:styleLbl name="parChTrans2D3">
    <dgm:fillClrLst meth="repeat">
      <a:schemeClr val="accent3"/>
    </dgm:fillClrLst>
    <dgm:linClrLst meth="repeat">
      <a:schemeClr val="accent3"/>
    </dgm:linClrLst>
    <dgm:effectClrLst/>
    <dgm:txLinClrLst/>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con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align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trAlignAcc1">
    <dgm:fillClrLst meth="repeat">
      <a:schemeClr val="accent3">
        <a:alpha val="40000"/>
        <a:tint val="40000"/>
      </a:schemeClr>
    </dgm:fillClrLst>
    <dgm:linClrLst meth="repeat">
      <a:schemeClr val="accent3"/>
    </dgm:linClrLst>
    <dgm:effectClrLst/>
    <dgm:txLinClrLst/>
    <dgm:txFillClrLst meth="repeat">
      <a:schemeClr val="dk1"/>
    </dgm:txFillClrLst>
    <dgm:txEffectClrLst/>
  </dgm:styleLbl>
  <dgm:styleLbl name="b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fgAcc0">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2">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3">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4">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3_1">
  <dgm:title val=""/>
  <dgm:desc val=""/>
  <dgm:catLst>
    <dgm:cat type="accent3" pri="11100"/>
  </dgm:catLst>
  <dgm:styleLbl name="node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3">
        <a:shade val="80000"/>
      </a:schemeClr>
    </dgm:linClrLst>
    <dgm:effectClrLst/>
    <dgm:txLinClrLst/>
    <dgm:txFillClrLst/>
    <dgm:txEffectClrLst/>
  </dgm:styleLbl>
  <dgm:styleLbl name="node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f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align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b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dgm:txEffectClrLst/>
  </dgm:styleLbl>
  <dgm:styleLbl name="parChTrans2D2">
    <dgm:fillClrLst meth="repeat">
      <a:schemeClr val="accent3"/>
    </dgm:fillClrLst>
    <dgm:linClrLst meth="repeat">
      <a:schemeClr val="accent3"/>
    </dgm:linClrLst>
    <dgm:effectClrLst/>
    <dgm:txLinClrLst/>
    <dgm:txFillClrLst/>
    <dgm:txEffectClrLst/>
  </dgm:styleLbl>
  <dgm:styleLbl name="parChTrans2D3">
    <dgm:fillClrLst meth="repeat">
      <a:schemeClr val="accent3"/>
    </dgm:fillClrLst>
    <dgm:linClrLst meth="repeat">
      <a:schemeClr val="accent3"/>
    </dgm:linClrLst>
    <dgm:effectClrLst/>
    <dgm:txLinClrLst/>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con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align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trAlignAcc1">
    <dgm:fillClrLst meth="repeat">
      <a:schemeClr val="accent3">
        <a:alpha val="40000"/>
        <a:tint val="40000"/>
      </a:schemeClr>
    </dgm:fillClrLst>
    <dgm:linClrLst meth="repeat">
      <a:schemeClr val="accent3"/>
    </dgm:linClrLst>
    <dgm:effectClrLst/>
    <dgm:txLinClrLst/>
    <dgm:txFillClrLst meth="repeat">
      <a:schemeClr val="dk1"/>
    </dgm:txFillClrLst>
    <dgm:txEffectClrLst/>
  </dgm:styleLbl>
  <dgm:styleLbl name="b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fgAcc0">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2">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3">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4">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3_1">
  <dgm:title val=""/>
  <dgm:desc val=""/>
  <dgm:catLst>
    <dgm:cat type="accent3" pri="11100"/>
  </dgm:catLst>
  <dgm:styleLbl name="node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3">
        <a:shade val="80000"/>
      </a:schemeClr>
    </dgm:linClrLst>
    <dgm:effectClrLst/>
    <dgm:txLinClrLst/>
    <dgm:txFillClrLst/>
    <dgm:txEffectClrLst/>
  </dgm:styleLbl>
  <dgm:styleLbl name="node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f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align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b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dgm:txEffectClrLst/>
  </dgm:styleLbl>
  <dgm:styleLbl name="parChTrans2D2">
    <dgm:fillClrLst meth="repeat">
      <a:schemeClr val="accent3"/>
    </dgm:fillClrLst>
    <dgm:linClrLst meth="repeat">
      <a:schemeClr val="accent3"/>
    </dgm:linClrLst>
    <dgm:effectClrLst/>
    <dgm:txLinClrLst/>
    <dgm:txFillClrLst/>
    <dgm:txEffectClrLst/>
  </dgm:styleLbl>
  <dgm:styleLbl name="parChTrans2D3">
    <dgm:fillClrLst meth="repeat">
      <a:schemeClr val="accent3"/>
    </dgm:fillClrLst>
    <dgm:linClrLst meth="repeat">
      <a:schemeClr val="accent3"/>
    </dgm:linClrLst>
    <dgm:effectClrLst/>
    <dgm:txLinClrLst/>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con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align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trAlignAcc1">
    <dgm:fillClrLst meth="repeat">
      <a:schemeClr val="accent3">
        <a:alpha val="40000"/>
        <a:tint val="40000"/>
      </a:schemeClr>
    </dgm:fillClrLst>
    <dgm:linClrLst meth="repeat">
      <a:schemeClr val="accent3"/>
    </dgm:linClrLst>
    <dgm:effectClrLst/>
    <dgm:txLinClrLst/>
    <dgm:txFillClrLst meth="repeat">
      <a:schemeClr val="dk1"/>
    </dgm:txFillClrLst>
    <dgm:txEffectClrLst/>
  </dgm:styleLbl>
  <dgm:styleLbl name="b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fgAcc0">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2">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3">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4">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5_5">
  <dgm:title val=""/>
  <dgm:desc val=""/>
  <dgm:catLst>
    <dgm:cat type="accent5" pri="11500"/>
  </dgm:catLst>
  <dgm:styleLbl name="node0">
    <dgm:fillClrLst meth="cycle">
      <a:schemeClr val="accent5">
        <a:alpha val="80000"/>
      </a:schemeClr>
    </dgm:fillClrLst>
    <dgm:linClrLst meth="repeat">
      <a:schemeClr val="lt1"/>
    </dgm:linClrLst>
    <dgm:effectClrLst/>
    <dgm:txLinClrLst/>
    <dgm:txFillClrLst/>
    <dgm:txEffectClrLst/>
  </dgm:styleLbl>
  <dgm:styleLbl name="node1">
    <dgm:fillClrLst>
      <a:schemeClr val="accent5">
        <a:alpha val="90000"/>
      </a:schemeClr>
      <a:schemeClr val="accent5">
        <a:alpha val="50000"/>
      </a:schemeClr>
    </dgm:fillClrLst>
    <dgm:linClrLst meth="repeat">
      <a:schemeClr val="lt1"/>
    </dgm:linClrLst>
    <dgm:effectClrLst/>
    <dgm:txLinClrLst/>
    <dgm:txFillClrLst/>
    <dgm:txEffectClrLst/>
  </dgm:styleLbl>
  <dgm:styleLbl name="alignNode1">
    <dgm:fillClrLst>
      <a:schemeClr val="accent5">
        <a:alpha val="90000"/>
      </a:schemeClr>
      <a:schemeClr val="accent5">
        <a:alpha val="50000"/>
      </a:schemeClr>
    </dgm:fillClrLst>
    <dgm:linClrLst>
      <a:schemeClr val="accent5">
        <a:alpha val="90000"/>
      </a:schemeClr>
      <a:schemeClr val="accent5">
        <a:alpha val="50000"/>
      </a:schemeClr>
    </dgm:linClrLst>
    <dgm:effectClrLst/>
    <dgm:txLinClrLst/>
    <dgm:txFillClrLst/>
    <dgm:txEffectClrLst/>
  </dgm:styleLbl>
  <dgm:styleLbl name="lnNode1">
    <dgm:fillClrLst>
      <a:schemeClr val="accent5">
        <a:shade val="90000"/>
      </a:schemeClr>
      <a:schemeClr val="accent5">
        <a:alpha val="50000"/>
        <a:tint val="50000"/>
      </a:schemeClr>
    </dgm:fillClrLst>
    <dgm:linClrLst meth="repeat">
      <a:schemeClr val="lt1"/>
    </dgm:linClrLst>
    <dgm:effectClrLst/>
    <dgm:txLinClrLst/>
    <dgm:txFillClrLst/>
    <dgm:txEffectClrLst/>
  </dgm:styleLbl>
  <dgm:styleLbl name="vennNode1">
    <dgm:fillClrLst>
      <a:schemeClr val="accent5">
        <a:shade val="80000"/>
        <a:alpha val="50000"/>
      </a:schemeClr>
      <a:schemeClr val="accent5">
        <a:alpha val="20000"/>
      </a:schemeClr>
    </dgm:fillClrLst>
    <dgm:linClrLst meth="repeat">
      <a:schemeClr val="lt1"/>
    </dgm:linClrLst>
    <dgm:effectClrLst/>
    <dgm:txLinClrLst/>
    <dgm:txFillClrLst/>
    <dgm:txEffectClrLst/>
  </dgm:styleLbl>
  <dgm:styleLbl name="node2">
    <dgm:fillClrLst>
      <a:schemeClr val="accent5">
        <a:alpha val="70000"/>
      </a:schemeClr>
    </dgm:fillClrLst>
    <dgm:linClrLst meth="repeat">
      <a:schemeClr val="lt1"/>
    </dgm:linClrLst>
    <dgm:effectClrLst/>
    <dgm:txLinClrLst/>
    <dgm:txFillClrLst/>
    <dgm:txEffectClrLst/>
  </dgm:styleLbl>
  <dgm:styleLbl name="node3">
    <dgm:fillClrLst>
      <a:schemeClr val="accent5">
        <a:alpha val="50000"/>
      </a:schemeClr>
    </dgm:fillClrLst>
    <dgm:linClrLst meth="repeat">
      <a:schemeClr val="lt1"/>
    </dgm:linClrLst>
    <dgm:effectClrLst/>
    <dgm:txLinClrLst/>
    <dgm:txFillClrLst/>
    <dgm:txEffectClrLst/>
  </dgm:styleLbl>
  <dgm:styleLbl name="node4">
    <dgm:fillClrLst>
      <a:schemeClr val="accent5">
        <a:alpha val="30000"/>
      </a:schemeClr>
    </dgm:fillClrLst>
    <dgm:linClrLst meth="repeat">
      <a:schemeClr val="lt1"/>
    </dgm:linClrLst>
    <dgm:effectClrLst/>
    <dgm:txLinClrLst/>
    <dgm:txFillClrLst/>
    <dgm:txEffectClrLst/>
  </dgm:styleLbl>
  <dgm:styleLbl name="fgImgPlace1">
    <dgm:fillClrLst>
      <a:schemeClr val="accent5">
        <a:tint val="50000"/>
        <a:alpha val="90000"/>
      </a:schemeClr>
      <a:schemeClr val="accent5">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hade val="90000"/>
      </a:schemeClr>
      <a:schemeClr val="accent5">
        <a:tint val="50000"/>
      </a:schemeClr>
    </dgm:fillClrLst>
    <dgm:linClrLst>
      <a:schemeClr val="accent5">
        <a:shade val="90000"/>
      </a:schemeClr>
      <a:schemeClr val="accent5">
        <a:tint val="50000"/>
      </a:schemeClr>
    </dgm:linClrLst>
    <dgm:effectClrLst/>
    <dgm:txLinClrLst/>
    <dgm:txFillClrLst/>
    <dgm:txEffectClrLst/>
  </dgm:styleLbl>
  <dgm:styleLbl name="fgSibTrans2D1">
    <dgm:fillClrLst>
      <a:schemeClr val="accent5">
        <a:shade val="90000"/>
      </a:schemeClr>
      <a:schemeClr val="accent5">
        <a:tint val="50000"/>
      </a:schemeClr>
    </dgm:fillClrLst>
    <dgm:linClrLst>
      <a:schemeClr val="accent5">
        <a:shade val="90000"/>
      </a:schemeClr>
      <a:schemeClr val="accent5">
        <a:tint val="50000"/>
      </a:schemeClr>
    </dgm:linClrLst>
    <dgm:effectClrLst/>
    <dgm:txLinClrLst/>
    <dgm:txFillClrLst/>
    <dgm:txEffectClrLst/>
  </dgm:styleLbl>
  <dgm:styleLbl name="bgSibTrans2D1">
    <dgm:fillClrLst>
      <a:schemeClr val="accent5">
        <a:shade val="90000"/>
      </a:schemeClr>
      <a:schemeClr val="accent5">
        <a:tint val="50000"/>
      </a:schemeClr>
    </dgm:fillClrLst>
    <dgm:linClrLst>
      <a:schemeClr val="accent5">
        <a:shade val="90000"/>
      </a:schemeClr>
      <a:schemeClr val="accent5">
        <a:tint val="50000"/>
      </a:schemeClr>
    </dgm:linClrLst>
    <dgm:effectClrLst/>
    <dgm:txLinClrLst/>
    <dgm:txFillClrLst/>
    <dgm:txEffectClrLst/>
  </dgm:styleLbl>
  <dgm:styleLbl name="sibTrans1D1">
    <dgm:fillClrLst>
      <a:schemeClr val="accent5">
        <a:shade val="90000"/>
      </a:schemeClr>
      <a:schemeClr val="accent5">
        <a:tint val="50000"/>
      </a:schemeClr>
    </dgm:fillClrLst>
    <dgm:linClrLst>
      <a:schemeClr val="accent5">
        <a:shade val="90000"/>
      </a:schemeClr>
      <a:schemeClr val="accent5">
        <a:tint val="50000"/>
      </a:schemeClr>
    </dgm:linClrLst>
    <dgm:effectClrLst/>
    <dgm:txLinClrLst/>
    <dgm:txFillClrLst meth="repeat">
      <a:schemeClr val="tx1"/>
    </dgm:txFillClrLst>
    <dgm:txEffectClrLst/>
  </dgm:styleLbl>
  <dgm:styleLbl name="callout">
    <dgm:fillClrLst meth="repeat">
      <a:schemeClr val="accent5"/>
    </dgm:fillClrLst>
    <dgm:linClrLst meth="repeat">
      <a:schemeClr val="accent5"/>
    </dgm:linClrLst>
    <dgm:effectClrLst/>
    <dgm:txLinClrLst/>
    <dgm:txFillClrLst meth="repeat">
      <a:schemeClr val="tx1"/>
    </dgm:txFillClrLst>
    <dgm:txEffectClrLst/>
  </dgm:styleLbl>
  <dgm:styleLbl name="asst0">
    <dgm:fillClrLst meth="repeat">
      <a:schemeClr val="accent5">
        <a:alpha val="90000"/>
      </a:schemeClr>
    </dgm:fillClrLst>
    <dgm:linClrLst meth="repeat">
      <a:schemeClr val="lt1"/>
    </dgm:linClrLst>
    <dgm:effectClrLst/>
    <dgm:txLinClrLst/>
    <dgm:txFillClrLst/>
    <dgm:txEffectClrLst/>
  </dgm:styleLbl>
  <dgm:styleLbl name="asst1">
    <dgm:fillClrLst meth="repeat">
      <a:schemeClr val="accent5">
        <a:alpha val="90000"/>
      </a:schemeClr>
    </dgm:fillClrLst>
    <dgm:linClrLst meth="repeat">
      <a:schemeClr val="lt1"/>
    </dgm:linClrLst>
    <dgm:effectClrLst/>
    <dgm:txLinClrLst/>
    <dgm:txFillClrLst/>
    <dgm:txEffectClrLst/>
  </dgm:styleLbl>
  <dgm:styleLbl name="asst2">
    <dgm:fillClrLst>
      <a:schemeClr val="accent5">
        <a:alpha val="90000"/>
      </a:schemeClr>
    </dgm:fillClrLst>
    <dgm:linClrLst meth="repeat">
      <a:schemeClr val="lt1"/>
    </dgm:linClrLst>
    <dgm:effectClrLst/>
    <dgm:txLinClrLst/>
    <dgm:txFillClrLst/>
    <dgm:txEffectClrLst/>
  </dgm:styleLbl>
  <dgm:styleLbl name="asst3">
    <dgm:fillClrLst>
      <a:schemeClr val="accent5">
        <a:alpha val="70000"/>
      </a:schemeClr>
    </dgm:fillClrLst>
    <dgm:linClrLst meth="repeat">
      <a:schemeClr val="lt1"/>
    </dgm:linClrLst>
    <dgm:effectClrLst/>
    <dgm:txLinClrLst/>
    <dgm:txFillClrLst/>
    <dgm:txEffectClrLst/>
  </dgm:styleLbl>
  <dgm:styleLbl name="asst4">
    <dgm:fillClrLst>
      <a:schemeClr val="accent5">
        <a:alpha val="50000"/>
      </a:schemeClr>
    </dgm:fillClrLst>
    <dgm:linClrLst meth="repeat">
      <a:schemeClr val="lt1"/>
    </dgm:linClrLst>
    <dgm:effectClrLst/>
    <dgm:txLinClrLst/>
    <dgm:txFillClrLst/>
    <dgm:txEffectClrLst/>
  </dgm:styleLbl>
  <dgm:styleLbl name="parChTrans2D1">
    <dgm:fillClrLst meth="repeat">
      <a:schemeClr val="accent5">
        <a:shade val="80000"/>
      </a:schemeClr>
    </dgm:fillClrLst>
    <dgm:linClrLst meth="repeat">
      <a:schemeClr val="accent5">
        <a:shade val="80000"/>
      </a:schemeClr>
    </dgm:linClrLst>
    <dgm:effectClrLst/>
    <dgm:txLinClrLst/>
    <dgm:txFillClrLst/>
    <dgm:txEffectClrLst/>
  </dgm:styleLbl>
  <dgm:styleLbl name="parChTrans2D2">
    <dgm:fillClrLst meth="repeat">
      <a:schemeClr val="accent5">
        <a:tint val="90000"/>
      </a:schemeClr>
    </dgm:fillClrLst>
    <dgm:linClrLst meth="repeat">
      <a:schemeClr val="accent5">
        <a:tint val="90000"/>
      </a:schemeClr>
    </dgm:linClrLst>
    <dgm:effectClrLst/>
    <dgm:txLinClrLst/>
    <dgm:txFillClrLst/>
    <dgm:txEffectClrLst/>
  </dgm:styleLbl>
  <dgm:styleLbl name="parChTrans2D3">
    <dgm:fillClrLst meth="repeat">
      <a:schemeClr val="accent5">
        <a:tint val="70000"/>
      </a:schemeClr>
    </dgm:fillClrLst>
    <dgm:linClrLst meth="repeat">
      <a:schemeClr val="accent5">
        <a:tint val="70000"/>
      </a:schemeClr>
    </dgm:linClrLst>
    <dgm:effectClrLst/>
    <dgm:txLinClrLst/>
    <dgm:txFillClrLst/>
    <dgm:txEffectClrLst/>
  </dgm:styleLbl>
  <dgm:styleLbl name="parChTrans2D4">
    <dgm:fillClrLst meth="repeat">
      <a:schemeClr val="accent5">
        <a:tint val="50000"/>
      </a:schemeClr>
    </dgm:fillClrLst>
    <dgm:linClrLst meth="repeat">
      <a:schemeClr val="accent5">
        <a:tint val="50000"/>
      </a:schemeClr>
    </dgm:linClrLst>
    <dgm:effectClrLst/>
    <dgm:txLinClrLst/>
    <dgm:txFillClrLst meth="repeat">
      <a:schemeClr val="dk1"/>
    </dgm:txFillClrLst>
    <dgm:txEffectClrLst/>
  </dgm:styleLbl>
  <dgm:styleLbl name="parChTrans1D1">
    <dgm:fillClrLst meth="repeat">
      <a:schemeClr val="accent5">
        <a:shade val="80000"/>
      </a:schemeClr>
    </dgm:fillClrLst>
    <dgm:linClrLst meth="repeat">
      <a:schemeClr val="accent5">
        <a:shade val="80000"/>
      </a:schemeClr>
    </dgm:linClrLst>
    <dgm:effectClrLst/>
    <dgm:txLinClrLst/>
    <dgm:txFillClrLst meth="repeat">
      <a:schemeClr val="tx1"/>
    </dgm:txFillClrLst>
    <dgm:txEffectClrLst/>
  </dgm:styleLbl>
  <dgm:styleLbl name="parChTrans1D2">
    <dgm:fillClrLst meth="repeat">
      <a:schemeClr val="accent5">
        <a:tint val="90000"/>
      </a:schemeClr>
    </dgm:fillClrLst>
    <dgm:linClrLst meth="repeat">
      <a:schemeClr val="accent5">
        <a:tint val="90000"/>
      </a:schemeClr>
    </dgm:linClrLst>
    <dgm:effectClrLst/>
    <dgm:txLinClrLst/>
    <dgm:txFillClrLst meth="repeat">
      <a:schemeClr val="tx1"/>
    </dgm:txFillClrLst>
    <dgm:txEffectClrLst/>
  </dgm:styleLbl>
  <dgm:styleLbl name="parChTrans1D3">
    <dgm:fillClrLst meth="repeat">
      <a:schemeClr val="accent5">
        <a:tint val="70000"/>
      </a:schemeClr>
    </dgm:fillClrLst>
    <dgm:linClrLst meth="repeat">
      <a:schemeClr val="accent5">
        <a:tint val="70000"/>
      </a:schemeClr>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5">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5">
        <a:alpha val="90000"/>
      </a:schemeClr>
      <a:schemeClr val="accent5">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alpha val="90000"/>
      </a:schemeClr>
      <a:schemeClr val="accent5">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alpha val="90000"/>
      </a:schemeClr>
      <a:schemeClr val="accent5">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5">
        <a:alpha val="90000"/>
      </a:schemeClr>
      <a:schemeClr val="accent5">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5">
        <a:alpha val="90000"/>
      </a:schemeClr>
      <a:schemeClr val="accent5">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5">
        <a:alpha val="90000"/>
      </a:schemeClr>
      <a:schemeClr val="accent5">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a:schemeClr val="accent5">
        <a:alpha val="90000"/>
        <a:tint val="40000"/>
      </a:schemeClr>
      <a:schemeClr val="accent5">
        <a:alpha val="5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a:tint val="50000"/>
      </a:schemeClr>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417E111-4ADD-524C-B7AE-E880D6DDBEB9}" type="doc">
      <dgm:prSet loTypeId="urn:microsoft.com/office/officeart/2005/8/layout/pyramid2" loCatId="" qsTypeId="urn:microsoft.com/office/officeart/2005/8/quickstyle/simple3" qsCatId="simple" csTypeId="urn:microsoft.com/office/officeart/2005/8/colors/accent1_2" csCatId="accent1" phldr="1"/>
      <dgm:spPr/>
    </dgm:pt>
    <dgm:pt modelId="{AE980E9A-02ED-E94D-B959-DD0866E4B809}">
      <dgm:prSet phldrT="[Texto]" custT="1"/>
      <dgm:spPr>
        <a:ln>
          <a:solidFill>
            <a:srgbClr val="009887"/>
          </a:solidFill>
        </a:ln>
        <a:scene3d>
          <a:camera prst="orthographicFront"/>
          <a:lightRig rig="threePt" dir="t"/>
        </a:scene3d>
        <a:sp3d>
          <a:bevelT prst="relaxedInset"/>
        </a:sp3d>
      </dgm:spPr>
      <dgm:t>
        <a:bodyPr/>
        <a:lstStyle/>
        <a:p>
          <a:r>
            <a:rPr lang="es-MX" sz="1400" b="1" dirty="0">
              <a:solidFill>
                <a:schemeClr val="tx1"/>
              </a:solidFill>
              <a:latin typeface="Gilroy Light" panose="00000400000000000000" pitchFamily="2" charset="0"/>
            </a:rPr>
            <a:t>Constitución Política de los Estados Unidos Mexicanos</a:t>
          </a:r>
        </a:p>
      </dgm:t>
    </dgm:pt>
    <dgm:pt modelId="{65CB60CD-0C5C-784B-AC49-8AE032F0846A}" type="parTrans" cxnId="{280CB6C6-EC35-5142-91B1-C6045272D51C}">
      <dgm:prSet/>
      <dgm:spPr/>
      <dgm:t>
        <a:bodyPr/>
        <a:lstStyle/>
        <a:p>
          <a:endParaRPr lang="es-MX"/>
        </a:p>
      </dgm:t>
    </dgm:pt>
    <dgm:pt modelId="{E83255AC-2EF0-D64E-94CD-4474479619DF}" type="sibTrans" cxnId="{280CB6C6-EC35-5142-91B1-C6045272D51C}">
      <dgm:prSet/>
      <dgm:spPr/>
      <dgm:t>
        <a:bodyPr/>
        <a:lstStyle/>
        <a:p>
          <a:endParaRPr lang="es-MX"/>
        </a:p>
      </dgm:t>
    </dgm:pt>
    <dgm:pt modelId="{09244043-E211-5B46-BE22-FBFCF6501AB1}">
      <dgm:prSet phldrT="[Texto]" custT="1"/>
      <dgm:spPr>
        <a:ln>
          <a:solidFill>
            <a:srgbClr val="009887"/>
          </a:solidFill>
        </a:ln>
        <a:scene3d>
          <a:camera prst="orthographicFront"/>
          <a:lightRig rig="threePt" dir="t"/>
        </a:scene3d>
        <a:sp3d>
          <a:bevelT prst="relaxedInset"/>
        </a:sp3d>
      </dgm:spPr>
      <dgm:t>
        <a:bodyPr/>
        <a:lstStyle/>
        <a:p>
          <a:r>
            <a:rPr lang="es-MX" sz="1400" b="1" dirty="0">
              <a:solidFill>
                <a:schemeClr val="tx1"/>
              </a:solidFill>
              <a:latin typeface="Gilroy Light" panose="00000400000000000000" pitchFamily="2" charset="0"/>
            </a:rPr>
            <a:t>Tratados Internacionales</a:t>
          </a:r>
        </a:p>
      </dgm:t>
    </dgm:pt>
    <dgm:pt modelId="{A8A75B6A-4D3C-F447-B3DE-33B56E802C01}" type="parTrans" cxnId="{A87491E8-5DA7-6D45-AD5B-5A801F041725}">
      <dgm:prSet/>
      <dgm:spPr/>
      <dgm:t>
        <a:bodyPr/>
        <a:lstStyle/>
        <a:p>
          <a:endParaRPr lang="es-MX"/>
        </a:p>
      </dgm:t>
    </dgm:pt>
    <dgm:pt modelId="{69561BBA-D837-AA40-9B4A-AC55BF1F28E5}" type="sibTrans" cxnId="{A87491E8-5DA7-6D45-AD5B-5A801F041725}">
      <dgm:prSet/>
      <dgm:spPr/>
      <dgm:t>
        <a:bodyPr/>
        <a:lstStyle/>
        <a:p>
          <a:endParaRPr lang="es-MX"/>
        </a:p>
      </dgm:t>
    </dgm:pt>
    <dgm:pt modelId="{91192A6D-C3DF-FF4D-ADB1-6BDBDFBAA583}">
      <dgm:prSet phldrT="[Texto]" custT="1"/>
      <dgm:spPr>
        <a:ln>
          <a:solidFill>
            <a:srgbClr val="009887"/>
          </a:solidFill>
        </a:ln>
        <a:scene3d>
          <a:camera prst="orthographicFront"/>
          <a:lightRig rig="threePt" dir="t"/>
        </a:scene3d>
        <a:sp3d>
          <a:bevelT prst="relaxedInset"/>
        </a:sp3d>
      </dgm:spPr>
      <dgm:t>
        <a:bodyPr/>
        <a:lstStyle/>
        <a:p>
          <a:r>
            <a:rPr lang="es-MX" sz="1400" b="1" dirty="0">
              <a:solidFill>
                <a:schemeClr val="tx1"/>
              </a:solidFill>
              <a:latin typeface="Gilroy Light" panose="00000400000000000000" pitchFamily="2" charset="0"/>
            </a:rPr>
            <a:t>Constitución Política del estado libre y soberano de Chiapas</a:t>
          </a:r>
        </a:p>
      </dgm:t>
    </dgm:pt>
    <dgm:pt modelId="{ABDAE618-35BB-4E4E-BA44-BA03E01FDB9E}" type="parTrans" cxnId="{27ED92FF-2152-AD4A-8FF5-B536FCB3BDDD}">
      <dgm:prSet/>
      <dgm:spPr/>
      <dgm:t>
        <a:bodyPr/>
        <a:lstStyle/>
        <a:p>
          <a:endParaRPr lang="es-MX"/>
        </a:p>
      </dgm:t>
    </dgm:pt>
    <dgm:pt modelId="{89307792-9883-EC4F-A5BC-D3607E9A2F5F}" type="sibTrans" cxnId="{27ED92FF-2152-AD4A-8FF5-B536FCB3BDDD}">
      <dgm:prSet/>
      <dgm:spPr/>
      <dgm:t>
        <a:bodyPr/>
        <a:lstStyle/>
        <a:p>
          <a:endParaRPr lang="es-MX"/>
        </a:p>
      </dgm:t>
    </dgm:pt>
    <dgm:pt modelId="{72FCF539-2BEF-5E4E-9B8B-441B656A15C8}">
      <dgm:prSet custT="1"/>
      <dgm:spPr>
        <a:ln>
          <a:solidFill>
            <a:srgbClr val="009887"/>
          </a:solidFill>
        </a:ln>
        <a:scene3d>
          <a:camera prst="orthographicFront"/>
          <a:lightRig rig="threePt" dir="t"/>
        </a:scene3d>
        <a:sp3d>
          <a:bevelT prst="relaxedInset"/>
        </a:sp3d>
      </dgm:spPr>
      <dgm:t>
        <a:bodyPr/>
        <a:lstStyle/>
        <a:p>
          <a:pPr>
            <a:lnSpc>
              <a:spcPct val="100000"/>
            </a:lnSpc>
            <a:spcAft>
              <a:spcPts val="0"/>
            </a:spcAft>
          </a:pPr>
          <a:r>
            <a:rPr lang="es-MX" sz="1400" b="1" dirty="0">
              <a:solidFill>
                <a:schemeClr val="tx1"/>
              </a:solidFill>
              <a:latin typeface="Gilroy Light" panose="00000400000000000000" pitchFamily="2" charset="0"/>
            </a:rPr>
            <a:t>Ley de Adquisiciones, Arrendamiento de Bienes Muebles y Contratación de Servicios para el estado de Chiapas.</a:t>
          </a:r>
        </a:p>
        <a:p>
          <a:pPr>
            <a:lnSpc>
              <a:spcPct val="100000"/>
            </a:lnSpc>
            <a:spcAft>
              <a:spcPts val="0"/>
            </a:spcAft>
          </a:pPr>
          <a:r>
            <a:rPr lang="es-MX" sz="1400" b="1" dirty="0">
              <a:solidFill>
                <a:schemeClr val="tx1"/>
              </a:solidFill>
              <a:latin typeface="Gilroy Light" panose="00000400000000000000" pitchFamily="2" charset="0"/>
            </a:rPr>
            <a:t>Ley de Obra Pública del estado de Chiapas.</a:t>
          </a:r>
        </a:p>
      </dgm:t>
    </dgm:pt>
    <dgm:pt modelId="{049FF794-3A7B-D04A-A7AF-B75B886A8346}" type="parTrans" cxnId="{F58FECD9-02BC-8242-A541-114ADAFD43AF}">
      <dgm:prSet/>
      <dgm:spPr/>
      <dgm:t>
        <a:bodyPr/>
        <a:lstStyle/>
        <a:p>
          <a:endParaRPr lang="es-MX"/>
        </a:p>
      </dgm:t>
    </dgm:pt>
    <dgm:pt modelId="{DFABF1DD-9345-CC45-80BB-85F971962430}" type="sibTrans" cxnId="{F58FECD9-02BC-8242-A541-114ADAFD43AF}">
      <dgm:prSet/>
      <dgm:spPr/>
      <dgm:t>
        <a:bodyPr/>
        <a:lstStyle/>
        <a:p>
          <a:endParaRPr lang="es-MX"/>
        </a:p>
      </dgm:t>
    </dgm:pt>
    <dgm:pt modelId="{98C5900A-07B2-5E43-A62E-7EA9D75EDE74}">
      <dgm:prSet custT="1"/>
      <dgm:spPr>
        <a:ln>
          <a:solidFill>
            <a:srgbClr val="009887"/>
          </a:solidFill>
        </a:ln>
        <a:scene3d>
          <a:camera prst="orthographicFront"/>
          <a:lightRig rig="threePt" dir="t"/>
        </a:scene3d>
        <a:sp3d>
          <a:bevelT prst="relaxedInset"/>
        </a:sp3d>
      </dgm:spPr>
      <dgm:t>
        <a:bodyPr/>
        <a:lstStyle/>
        <a:p>
          <a:r>
            <a:rPr lang="es-MX" sz="1400" b="1" dirty="0">
              <a:solidFill>
                <a:schemeClr val="tx1"/>
              </a:solidFill>
              <a:latin typeface="Gilroy Light" panose="00000400000000000000" pitchFamily="2" charset="0"/>
            </a:rPr>
            <a:t>Reglamentos de las Leyes</a:t>
          </a:r>
        </a:p>
      </dgm:t>
    </dgm:pt>
    <dgm:pt modelId="{0CFF9DB8-8A07-414D-9EE9-2B83D929810B}" type="parTrans" cxnId="{572B2EFF-8982-DF46-9B53-F480213F9181}">
      <dgm:prSet/>
      <dgm:spPr/>
      <dgm:t>
        <a:bodyPr/>
        <a:lstStyle/>
        <a:p>
          <a:endParaRPr lang="es-MX"/>
        </a:p>
      </dgm:t>
    </dgm:pt>
    <dgm:pt modelId="{B114A7F6-08A5-F64D-9414-7B830FA204F8}" type="sibTrans" cxnId="{572B2EFF-8982-DF46-9B53-F480213F9181}">
      <dgm:prSet/>
      <dgm:spPr/>
      <dgm:t>
        <a:bodyPr/>
        <a:lstStyle/>
        <a:p>
          <a:endParaRPr lang="es-MX"/>
        </a:p>
      </dgm:t>
    </dgm:pt>
    <dgm:pt modelId="{AFD29234-B3C0-314C-9254-7684AA44BD7F}">
      <dgm:prSet custT="1"/>
      <dgm:spPr>
        <a:ln>
          <a:solidFill>
            <a:srgbClr val="009887"/>
          </a:solidFill>
        </a:ln>
        <a:scene3d>
          <a:camera prst="orthographicFront"/>
          <a:lightRig rig="threePt" dir="t"/>
        </a:scene3d>
        <a:sp3d>
          <a:bevelT prst="relaxedInset"/>
        </a:sp3d>
      </dgm:spPr>
      <dgm:t>
        <a:bodyPr/>
        <a:lstStyle/>
        <a:p>
          <a:r>
            <a:rPr lang="es-MX" sz="1400" b="1" dirty="0">
              <a:solidFill>
                <a:schemeClr val="tx1"/>
              </a:solidFill>
              <a:latin typeface="Gilroy Light" panose="00000400000000000000" pitchFamily="2" charset="0"/>
            </a:rPr>
            <a:t>Acuerdos, Lineamientos y circulares</a:t>
          </a:r>
        </a:p>
      </dgm:t>
    </dgm:pt>
    <dgm:pt modelId="{F9E7DBF2-D700-E54B-B17D-B139487B1226}" type="parTrans" cxnId="{A954B35B-7A29-CB44-A443-D093C7EDC6D8}">
      <dgm:prSet/>
      <dgm:spPr/>
      <dgm:t>
        <a:bodyPr/>
        <a:lstStyle/>
        <a:p>
          <a:endParaRPr lang="es-MX"/>
        </a:p>
      </dgm:t>
    </dgm:pt>
    <dgm:pt modelId="{E4450EB3-2D98-7A46-9A5F-1641F5B1D4AC}" type="sibTrans" cxnId="{A954B35B-7A29-CB44-A443-D093C7EDC6D8}">
      <dgm:prSet/>
      <dgm:spPr/>
      <dgm:t>
        <a:bodyPr/>
        <a:lstStyle/>
        <a:p>
          <a:endParaRPr lang="es-MX"/>
        </a:p>
      </dgm:t>
    </dgm:pt>
    <dgm:pt modelId="{B7E87B19-114F-AB48-916A-5A36F675CEA5}" type="pres">
      <dgm:prSet presAssocID="{0417E111-4ADD-524C-B7AE-E880D6DDBEB9}" presName="compositeShape" presStyleCnt="0">
        <dgm:presLayoutVars>
          <dgm:dir/>
          <dgm:resizeHandles/>
        </dgm:presLayoutVars>
      </dgm:prSet>
      <dgm:spPr/>
    </dgm:pt>
    <dgm:pt modelId="{34D53A09-6BFA-1546-B1FE-116D7F848E0B}" type="pres">
      <dgm:prSet presAssocID="{0417E111-4ADD-524C-B7AE-E880D6DDBEB9}" presName="pyramid" presStyleLbl="node1" presStyleIdx="0" presStyleCnt="1" custLinFactNeighborX="-9197" custLinFactNeighborY="-2164"/>
      <dgm:spPr>
        <a:gradFill flip="none" rotWithShape="0">
          <a:gsLst>
            <a:gs pos="0">
              <a:srgbClr val="009887">
                <a:shade val="30000"/>
                <a:satMod val="115000"/>
              </a:srgbClr>
            </a:gs>
            <a:gs pos="50000">
              <a:srgbClr val="009887">
                <a:shade val="67500"/>
                <a:satMod val="115000"/>
              </a:srgbClr>
            </a:gs>
            <a:gs pos="100000">
              <a:srgbClr val="009887">
                <a:shade val="100000"/>
                <a:satMod val="115000"/>
              </a:srgbClr>
            </a:gs>
          </a:gsLst>
          <a:path path="circle">
            <a:fillToRect l="50000" t="50000" r="50000" b="50000"/>
          </a:path>
          <a:tileRect/>
        </a:gradFill>
        <a:ln w="28575"/>
        <a:effectLst>
          <a:outerShdw blurRad="50800" dist="38100" dir="8100000" algn="tr" rotWithShape="0">
            <a:prstClr val="black">
              <a:alpha val="40000"/>
            </a:prstClr>
          </a:outerShdw>
        </a:effectLst>
        <a:scene3d>
          <a:camera prst="orthographicFront"/>
          <a:lightRig rig="flat" dir="t"/>
        </a:scene3d>
        <a:sp3d prstMaterial="dkEdge">
          <a:bevelT w="8200" h="38100" prst="coolSlant"/>
        </a:sp3d>
      </dgm:spPr>
    </dgm:pt>
    <dgm:pt modelId="{67E4FABA-86B3-054C-AF50-4E129B85AA60}" type="pres">
      <dgm:prSet presAssocID="{0417E111-4ADD-524C-B7AE-E880D6DDBEB9}" presName="theList" presStyleCnt="0"/>
      <dgm:spPr/>
    </dgm:pt>
    <dgm:pt modelId="{056AA6AA-B1EC-F743-B219-9F1D1B72165F}" type="pres">
      <dgm:prSet presAssocID="{AE980E9A-02ED-E94D-B959-DD0866E4B809}" presName="aNode" presStyleLbl="fgAcc1" presStyleIdx="0" presStyleCnt="6" custScaleX="103938">
        <dgm:presLayoutVars>
          <dgm:bulletEnabled val="1"/>
        </dgm:presLayoutVars>
      </dgm:prSet>
      <dgm:spPr/>
    </dgm:pt>
    <dgm:pt modelId="{6DA00603-1314-A34D-BE90-9F0AD7854C48}" type="pres">
      <dgm:prSet presAssocID="{AE980E9A-02ED-E94D-B959-DD0866E4B809}" presName="aSpace" presStyleCnt="0"/>
      <dgm:spPr/>
    </dgm:pt>
    <dgm:pt modelId="{C9E8720A-FD16-C44D-AF8C-5E11FAA2E3E5}" type="pres">
      <dgm:prSet presAssocID="{09244043-E211-5B46-BE22-FBFCF6501AB1}" presName="aNode" presStyleLbl="fgAcc1" presStyleIdx="1" presStyleCnt="6" custScaleX="103938">
        <dgm:presLayoutVars>
          <dgm:bulletEnabled val="1"/>
        </dgm:presLayoutVars>
      </dgm:prSet>
      <dgm:spPr/>
    </dgm:pt>
    <dgm:pt modelId="{9D3B3228-EDF9-7943-9358-1F474D4B6A9D}" type="pres">
      <dgm:prSet presAssocID="{09244043-E211-5B46-BE22-FBFCF6501AB1}" presName="aSpace" presStyleCnt="0"/>
      <dgm:spPr/>
    </dgm:pt>
    <dgm:pt modelId="{FF0D5730-F543-D947-A3D1-0FFD049C1285}" type="pres">
      <dgm:prSet presAssocID="{91192A6D-C3DF-FF4D-ADB1-6BDBDFBAA583}" presName="aNode" presStyleLbl="fgAcc1" presStyleIdx="2" presStyleCnt="6" custScaleX="103938" custScaleY="100863">
        <dgm:presLayoutVars>
          <dgm:bulletEnabled val="1"/>
        </dgm:presLayoutVars>
      </dgm:prSet>
      <dgm:spPr/>
    </dgm:pt>
    <dgm:pt modelId="{1F7E4074-4AC8-C542-96E2-70A2D910A578}" type="pres">
      <dgm:prSet presAssocID="{91192A6D-C3DF-FF4D-ADB1-6BDBDFBAA583}" presName="aSpace" presStyleCnt="0"/>
      <dgm:spPr/>
    </dgm:pt>
    <dgm:pt modelId="{580D4A00-FC57-6646-9EB5-B6E3970708E8}" type="pres">
      <dgm:prSet presAssocID="{72FCF539-2BEF-5E4E-9B8B-441B656A15C8}" presName="aNode" presStyleLbl="fgAcc1" presStyleIdx="3" presStyleCnt="6" custScaleX="103938" custScaleY="228891">
        <dgm:presLayoutVars>
          <dgm:bulletEnabled val="1"/>
        </dgm:presLayoutVars>
      </dgm:prSet>
      <dgm:spPr/>
    </dgm:pt>
    <dgm:pt modelId="{06D41356-3220-6743-BBF5-1CE068EE6F84}" type="pres">
      <dgm:prSet presAssocID="{72FCF539-2BEF-5E4E-9B8B-441B656A15C8}" presName="aSpace" presStyleCnt="0"/>
      <dgm:spPr/>
    </dgm:pt>
    <dgm:pt modelId="{58D9EA87-1AE7-4C45-86E3-23595D3D6B09}" type="pres">
      <dgm:prSet presAssocID="{98C5900A-07B2-5E43-A62E-7EA9D75EDE74}" presName="aNode" presStyleLbl="fgAcc1" presStyleIdx="4" presStyleCnt="6" custScaleX="103938">
        <dgm:presLayoutVars>
          <dgm:bulletEnabled val="1"/>
        </dgm:presLayoutVars>
      </dgm:prSet>
      <dgm:spPr/>
    </dgm:pt>
    <dgm:pt modelId="{4940C20C-F76A-1B40-B579-0792F8C44660}" type="pres">
      <dgm:prSet presAssocID="{98C5900A-07B2-5E43-A62E-7EA9D75EDE74}" presName="aSpace" presStyleCnt="0"/>
      <dgm:spPr/>
    </dgm:pt>
    <dgm:pt modelId="{1B545D30-29DB-A843-92A0-57E1E4896DF0}" type="pres">
      <dgm:prSet presAssocID="{AFD29234-B3C0-314C-9254-7684AA44BD7F}" presName="aNode" presStyleLbl="fgAcc1" presStyleIdx="5" presStyleCnt="6" custScaleX="103938">
        <dgm:presLayoutVars>
          <dgm:bulletEnabled val="1"/>
        </dgm:presLayoutVars>
      </dgm:prSet>
      <dgm:spPr/>
    </dgm:pt>
    <dgm:pt modelId="{5C104B5B-55B1-8D44-BA9B-856F6506DC01}" type="pres">
      <dgm:prSet presAssocID="{AFD29234-B3C0-314C-9254-7684AA44BD7F}" presName="aSpace" presStyleCnt="0"/>
      <dgm:spPr/>
    </dgm:pt>
  </dgm:ptLst>
  <dgm:cxnLst>
    <dgm:cxn modelId="{5457411E-B7CF-264D-9D82-BAD3C1FC853D}" type="presOf" srcId="{09244043-E211-5B46-BE22-FBFCF6501AB1}" destId="{C9E8720A-FD16-C44D-AF8C-5E11FAA2E3E5}" srcOrd="0" destOrd="0" presId="urn:microsoft.com/office/officeart/2005/8/layout/pyramid2"/>
    <dgm:cxn modelId="{8AB53E23-78EE-2D42-83B6-D100D378D5D2}" type="presOf" srcId="{72FCF539-2BEF-5E4E-9B8B-441B656A15C8}" destId="{580D4A00-FC57-6646-9EB5-B6E3970708E8}" srcOrd="0" destOrd="0" presId="urn:microsoft.com/office/officeart/2005/8/layout/pyramid2"/>
    <dgm:cxn modelId="{03E5482E-B7EA-0C4F-9C7D-D3885B42F307}" type="presOf" srcId="{AFD29234-B3C0-314C-9254-7684AA44BD7F}" destId="{1B545D30-29DB-A843-92A0-57E1E4896DF0}" srcOrd="0" destOrd="0" presId="urn:microsoft.com/office/officeart/2005/8/layout/pyramid2"/>
    <dgm:cxn modelId="{A954B35B-7A29-CB44-A443-D093C7EDC6D8}" srcId="{0417E111-4ADD-524C-B7AE-E880D6DDBEB9}" destId="{AFD29234-B3C0-314C-9254-7684AA44BD7F}" srcOrd="5" destOrd="0" parTransId="{F9E7DBF2-D700-E54B-B17D-B139487B1226}" sibTransId="{E4450EB3-2D98-7A46-9A5F-1641F5B1D4AC}"/>
    <dgm:cxn modelId="{36728B70-1864-324E-884A-AF7C65325571}" type="presOf" srcId="{AE980E9A-02ED-E94D-B959-DD0866E4B809}" destId="{056AA6AA-B1EC-F743-B219-9F1D1B72165F}" srcOrd="0" destOrd="0" presId="urn:microsoft.com/office/officeart/2005/8/layout/pyramid2"/>
    <dgm:cxn modelId="{FCC9FB9D-F91D-FE42-B39E-D8765473F8FF}" type="presOf" srcId="{98C5900A-07B2-5E43-A62E-7EA9D75EDE74}" destId="{58D9EA87-1AE7-4C45-86E3-23595D3D6B09}" srcOrd="0" destOrd="0" presId="urn:microsoft.com/office/officeart/2005/8/layout/pyramid2"/>
    <dgm:cxn modelId="{47040DA0-B5D1-3F48-BFBE-F6B7191C903E}" type="presOf" srcId="{0417E111-4ADD-524C-B7AE-E880D6DDBEB9}" destId="{B7E87B19-114F-AB48-916A-5A36F675CEA5}" srcOrd="0" destOrd="0" presId="urn:microsoft.com/office/officeart/2005/8/layout/pyramid2"/>
    <dgm:cxn modelId="{280CB6C6-EC35-5142-91B1-C6045272D51C}" srcId="{0417E111-4ADD-524C-B7AE-E880D6DDBEB9}" destId="{AE980E9A-02ED-E94D-B959-DD0866E4B809}" srcOrd="0" destOrd="0" parTransId="{65CB60CD-0C5C-784B-AC49-8AE032F0846A}" sibTransId="{E83255AC-2EF0-D64E-94CD-4474479619DF}"/>
    <dgm:cxn modelId="{F58FECD9-02BC-8242-A541-114ADAFD43AF}" srcId="{0417E111-4ADD-524C-B7AE-E880D6DDBEB9}" destId="{72FCF539-2BEF-5E4E-9B8B-441B656A15C8}" srcOrd="3" destOrd="0" parTransId="{049FF794-3A7B-D04A-A7AF-B75B886A8346}" sibTransId="{DFABF1DD-9345-CC45-80BB-85F971962430}"/>
    <dgm:cxn modelId="{A87491E8-5DA7-6D45-AD5B-5A801F041725}" srcId="{0417E111-4ADD-524C-B7AE-E880D6DDBEB9}" destId="{09244043-E211-5B46-BE22-FBFCF6501AB1}" srcOrd="1" destOrd="0" parTransId="{A8A75B6A-4D3C-F447-B3DE-33B56E802C01}" sibTransId="{69561BBA-D837-AA40-9B4A-AC55BF1F28E5}"/>
    <dgm:cxn modelId="{468944FE-B717-4C4C-A1B7-41E2A1CC8832}" type="presOf" srcId="{91192A6D-C3DF-FF4D-ADB1-6BDBDFBAA583}" destId="{FF0D5730-F543-D947-A3D1-0FFD049C1285}" srcOrd="0" destOrd="0" presId="urn:microsoft.com/office/officeart/2005/8/layout/pyramid2"/>
    <dgm:cxn modelId="{572B2EFF-8982-DF46-9B53-F480213F9181}" srcId="{0417E111-4ADD-524C-B7AE-E880D6DDBEB9}" destId="{98C5900A-07B2-5E43-A62E-7EA9D75EDE74}" srcOrd="4" destOrd="0" parTransId="{0CFF9DB8-8A07-414D-9EE9-2B83D929810B}" sibTransId="{B114A7F6-08A5-F64D-9414-7B830FA204F8}"/>
    <dgm:cxn modelId="{27ED92FF-2152-AD4A-8FF5-B536FCB3BDDD}" srcId="{0417E111-4ADD-524C-B7AE-E880D6DDBEB9}" destId="{91192A6D-C3DF-FF4D-ADB1-6BDBDFBAA583}" srcOrd="2" destOrd="0" parTransId="{ABDAE618-35BB-4E4E-BA44-BA03E01FDB9E}" sibTransId="{89307792-9883-EC4F-A5BC-D3607E9A2F5F}"/>
    <dgm:cxn modelId="{D0DF26DB-6D1B-E346-9F8E-030A38FB42B7}" type="presParOf" srcId="{B7E87B19-114F-AB48-916A-5A36F675CEA5}" destId="{34D53A09-6BFA-1546-B1FE-116D7F848E0B}" srcOrd="0" destOrd="0" presId="urn:microsoft.com/office/officeart/2005/8/layout/pyramid2"/>
    <dgm:cxn modelId="{A0381027-89A8-C34E-8D98-715251C86388}" type="presParOf" srcId="{B7E87B19-114F-AB48-916A-5A36F675CEA5}" destId="{67E4FABA-86B3-054C-AF50-4E129B85AA60}" srcOrd="1" destOrd="0" presId="urn:microsoft.com/office/officeart/2005/8/layout/pyramid2"/>
    <dgm:cxn modelId="{EDD3FE05-AA8E-634C-BC31-9E3D14F8EA03}" type="presParOf" srcId="{67E4FABA-86B3-054C-AF50-4E129B85AA60}" destId="{056AA6AA-B1EC-F743-B219-9F1D1B72165F}" srcOrd="0" destOrd="0" presId="urn:microsoft.com/office/officeart/2005/8/layout/pyramid2"/>
    <dgm:cxn modelId="{19BB24FD-07F0-574C-B07A-133235994D8F}" type="presParOf" srcId="{67E4FABA-86B3-054C-AF50-4E129B85AA60}" destId="{6DA00603-1314-A34D-BE90-9F0AD7854C48}" srcOrd="1" destOrd="0" presId="urn:microsoft.com/office/officeart/2005/8/layout/pyramid2"/>
    <dgm:cxn modelId="{8F482B30-BDCA-E44B-9AD6-86F9F0C8F95C}" type="presParOf" srcId="{67E4FABA-86B3-054C-AF50-4E129B85AA60}" destId="{C9E8720A-FD16-C44D-AF8C-5E11FAA2E3E5}" srcOrd="2" destOrd="0" presId="urn:microsoft.com/office/officeart/2005/8/layout/pyramid2"/>
    <dgm:cxn modelId="{D59DCFB6-3C1E-A14D-8EB9-FCAFE281911B}" type="presParOf" srcId="{67E4FABA-86B3-054C-AF50-4E129B85AA60}" destId="{9D3B3228-EDF9-7943-9358-1F474D4B6A9D}" srcOrd="3" destOrd="0" presId="urn:microsoft.com/office/officeart/2005/8/layout/pyramid2"/>
    <dgm:cxn modelId="{7E850A18-BFD6-4047-A7A5-88ACE391E824}" type="presParOf" srcId="{67E4FABA-86B3-054C-AF50-4E129B85AA60}" destId="{FF0D5730-F543-D947-A3D1-0FFD049C1285}" srcOrd="4" destOrd="0" presId="urn:microsoft.com/office/officeart/2005/8/layout/pyramid2"/>
    <dgm:cxn modelId="{39A0A8B0-08A0-0D42-BFDD-73ACDA3B120E}" type="presParOf" srcId="{67E4FABA-86B3-054C-AF50-4E129B85AA60}" destId="{1F7E4074-4AC8-C542-96E2-70A2D910A578}" srcOrd="5" destOrd="0" presId="urn:microsoft.com/office/officeart/2005/8/layout/pyramid2"/>
    <dgm:cxn modelId="{ACB15681-4099-BD4A-90FD-16DA4A6BB1CC}" type="presParOf" srcId="{67E4FABA-86B3-054C-AF50-4E129B85AA60}" destId="{580D4A00-FC57-6646-9EB5-B6E3970708E8}" srcOrd="6" destOrd="0" presId="urn:microsoft.com/office/officeart/2005/8/layout/pyramid2"/>
    <dgm:cxn modelId="{A066C0B7-46A3-E94C-B0B4-EE4C27305CA2}" type="presParOf" srcId="{67E4FABA-86B3-054C-AF50-4E129B85AA60}" destId="{06D41356-3220-6743-BBF5-1CE068EE6F84}" srcOrd="7" destOrd="0" presId="urn:microsoft.com/office/officeart/2005/8/layout/pyramid2"/>
    <dgm:cxn modelId="{6F50D4E8-86A6-EE41-AA5B-FA7AEA233EE3}" type="presParOf" srcId="{67E4FABA-86B3-054C-AF50-4E129B85AA60}" destId="{58D9EA87-1AE7-4C45-86E3-23595D3D6B09}" srcOrd="8" destOrd="0" presId="urn:microsoft.com/office/officeart/2005/8/layout/pyramid2"/>
    <dgm:cxn modelId="{0BA50C4F-DCA8-0641-B3C6-05D6B4987707}" type="presParOf" srcId="{67E4FABA-86B3-054C-AF50-4E129B85AA60}" destId="{4940C20C-F76A-1B40-B579-0792F8C44660}" srcOrd="9" destOrd="0" presId="urn:microsoft.com/office/officeart/2005/8/layout/pyramid2"/>
    <dgm:cxn modelId="{5FA3E03F-E25E-0A45-9CD8-B134A71C9C93}" type="presParOf" srcId="{67E4FABA-86B3-054C-AF50-4E129B85AA60}" destId="{1B545D30-29DB-A843-92A0-57E1E4896DF0}" srcOrd="10" destOrd="0" presId="urn:microsoft.com/office/officeart/2005/8/layout/pyramid2"/>
    <dgm:cxn modelId="{A16276F3-E492-DC44-AF85-54AF6F930F44}" type="presParOf" srcId="{67E4FABA-86B3-054C-AF50-4E129B85AA60}" destId="{5C104B5B-55B1-8D44-BA9B-856F6506DC01}" srcOrd="11" destOrd="0" presId="urn:microsoft.com/office/officeart/2005/8/layout/pyramid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1E2FFB67-3DB1-894A-BEAB-689524F72A4B}" type="doc">
      <dgm:prSet loTypeId="urn:microsoft.com/office/officeart/2008/layout/VerticalCurvedList" loCatId="" qsTypeId="urn:microsoft.com/office/officeart/2005/8/quickstyle/simple3" qsCatId="simple" csTypeId="urn:microsoft.com/office/officeart/2005/8/colors/accent6_2" csCatId="accent6" phldr="1"/>
      <dgm:spPr/>
      <dgm:t>
        <a:bodyPr/>
        <a:lstStyle/>
        <a:p>
          <a:endParaRPr lang="es-MX"/>
        </a:p>
      </dgm:t>
    </dgm:pt>
    <dgm:pt modelId="{BF86FD81-1530-D44C-8014-3958C639D25F}">
      <dgm:prSet phldrT="[Texto]" custT="1"/>
      <dgm:spPr/>
      <dgm:t>
        <a:bodyPr/>
        <a:lstStyle/>
        <a:p>
          <a:r>
            <a:rPr lang="es-MX" sz="2400" b="1" dirty="0">
              <a:latin typeface="Gilroy Light" panose="00000400000000000000" pitchFamily="2" charset="0"/>
            </a:rPr>
            <a:t>Revisión de los documentos constitutivos y fiscales del proveedor o contratista</a:t>
          </a:r>
        </a:p>
      </dgm:t>
    </dgm:pt>
    <dgm:pt modelId="{429A3024-C7AF-494B-883F-D9771A86F58F}" type="parTrans" cxnId="{B952F870-67A6-EE4F-9069-007146D276FC}">
      <dgm:prSet/>
      <dgm:spPr/>
      <dgm:t>
        <a:bodyPr/>
        <a:lstStyle/>
        <a:p>
          <a:endParaRPr lang="es-MX" sz="2400" b="1">
            <a:latin typeface="Gilroy Light" panose="00000400000000000000" pitchFamily="2" charset="0"/>
          </a:endParaRPr>
        </a:p>
      </dgm:t>
    </dgm:pt>
    <dgm:pt modelId="{7076EBF8-DB57-4946-B23C-E2B8A66F2737}" type="sibTrans" cxnId="{B952F870-67A6-EE4F-9069-007146D276FC}">
      <dgm:prSet/>
      <dgm:spPr/>
      <dgm:t>
        <a:bodyPr/>
        <a:lstStyle/>
        <a:p>
          <a:endParaRPr lang="es-MX" sz="2400" b="1">
            <a:latin typeface="Gilroy Light" panose="00000400000000000000" pitchFamily="2" charset="0"/>
          </a:endParaRPr>
        </a:p>
      </dgm:t>
    </dgm:pt>
    <dgm:pt modelId="{E7829972-FB90-BD48-B183-FEFDEF0AE32E}">
      <dgm:prSet phldrT="[Texto]" custT="1"/>
      <dgm:spPr/>
      <dgm:t>
        <a:bodyPr/>
        <a:lstStyle/>
        <a:p>
          <a:pPr algn="just"/>
          <a:r>
            <a:rPr lang="es-MX" sz="2400" b="1" dirty="0">
              <a:latin typeface="Gilroy Light" panose="00000400000000000000" pitchFamily="2" charset="0"/>
            </a:rPr>
            <a:t>Evitar</a:t>
          </a:r>
          <a:r>
            <a:rPr lang="es-MX" sz="2400" b="1" baseline="0" dirty="0">
              <a:latin typeface="Gilroy Light" panose="00000400000000000000" pitchFamily="2" charset="0"/>
            </a:rPr>
            <a:t> el outsorcing, verificando a empresas en el Registro de Prestadores de Servicios Especializados u Obras Especializadas.</a:t>
          </a:r>
          <a:endParaRPr lang="es-MX" sz="2400" b="1" dirty="0">
            <a:latin typeface="Gilroy Light" panose="00000400000000000000" pitchFamily="2" charset="0"/>
          </a:endParaRPr>
        </a:p>
      </dgm:t>
    </dgm:pt>
    <dgm:pt modelId="{01D1DD91-EF55-0C4F-B6B2-388B8366190D}" type="parTrans" cxnId="{F57FB79E-4B3B-2147-B003-38EFB679A8F7}">
      <dgm:prSet/>
      <dgm:spPr/>
      <dgm:t>
        <a:bodyPr/>
        <a:lstStyle/>
        <a:p>
          <a:endParaRPr lang="es-MX" sz="2400" b="1">
            <a:latin typeface="Gilroy Light" panose="00000400000000000000" pitchFamily="2" charset="0"/>
          </a:endParaRPr>
        </a:p>
      </dgm:t>
    </dgm:pt>
    <dgm:pt modelId="{309968F5-5EF5-4C4C-AAE8-93D2A36287C6}" type="sibTrans" cxnId="{F57FB79E-4B3B-2147-B003-38EFB679A8F7}">
      <dgm:prSet/>
      <dgm:spPr/>
      <dgm:t>
        <a:bodyPr/>
        <a:lstStyle/>
        <a:p>
          <a:endParaRPr lang="es-MX" sz="2400" b="1">
            <a:latin typeface="Gilroy Light" panose="00000400000000000000" pitchFamily="2" charset="0"/>
          </a:endParaRPr>
        </a:p>
      </dgm:t>
    </dgm:pt>
    <dgm:pt modelId="{2C88CE46-2BEA-E747-80F9-D37652386E7F}">
      <dgm:prSet phldrT="[Texto]" custT="1"/>
      <dgm:spPr/>
      <dgm:t>
        <a:bodyPr/>
        <a:lstStyle/>
        <a:p>
          <a:r>
            <a:rPr lang="es-MX" sz="2400" b="1" dirty="0">
              <a:latin typeface="Gilroy Light" panose="00000400000000000000" pitchFamily="2" charset="0"/>
            </a:rPr>
            <a:t>Que lo adjudicado, sea congruente con el Contrato</a:t>
          </a:r>
        </a:p>
      </dgm:t>
    </dgm:pt>
    <dgm:pt modelId="{85684C3C-1C88-F74F-BE38-B4765DBA8BF6}" type="parTrans" cxnId="{FA737A92-D1CC-5F40-9787-16C411EA2766}">
      <dgm:prSet/>
      <dgm:spPr/>
      <dgm:t>
        <a:bodyPr/>
        <a:lstStyle/>
        <a:p>
          <a:endParaRPr lang="es-MX" sz="2400" b="1">
            <a:latin typeface="Gilroy Light" panose="00000400000000000000" pitchFamily="2" charset="0"/>
          </a:endParaRPr>
        </a:p>
      </dgm:t>
    </dgm:pt>
    <dgm:pt modelId="{97B33A97-A5D0-B14E-837C-0C7F036B30A9}" type="sibTrans" cxnId="{FA737A92-D1CC-5F40-9787-16C411EA2766}">
      <dgm:prSet/>
      <dgm:spPr/>
      <dgm:t>
        <a:bodyPr/>
        <a:lstStyle/>
        <a:p>
          <a:endParaRPr lang="es-MX" sz="2400" b="1">
            <a:latin typeface="Gilroy Light" panose="00000400000000000000" pitchFamily="2" charset="0"/>
          </a:endParaRPr>
        </a:p>
      </dgm:t>
    </dgm:pt>
    <dgm:pt modelId="{946F2E15-4F3A-A247-958A-F0B8C0411642}" type="pres">
      <dgm:prSet presAssocID="{1E2FFB67-3DB1-894A-BEAB-689524F72A4B}" presName="Name0" presStyleCnt="0">
        <dgm:presLayoutVars>
          <dgm:chMax val="7"/>
          <dgm:chPref val="7"/>
          <dgm:dir/>
        </dgm:presLayoutVars>
      </dgm:prSet>
      <dgm:spPr/>
    </dgm:pt>
    <dgm:pt modelId="{056E0819-C1D0-6544-9F6C-873E4327DBD0}" type="pres">
      <dgm:prSet presAssocID="{1E2FFB67-3DB1-894A-BEAB-689524F72A4B}" presName="Name1" presStyleCnt="0"/>
      <dgm:spPr/>
    </dgm:pt>
    <dgm:pt modelId="{9C8D8851-ED50-CB49-8E90-2DF141EF3390}" type="pres">
      <dgm:prSet presAssocID="{1E2FFB67-3DB1-894A-BEAB-689524F72A4B}" presName="cycle" presStyleCnt="0"/>
      <dgm:spPr/>
    </dgm:pt>
    <dgm:pt modelId="{A7645F46-96A2-EA48-9870-6685792A8281}" type="pres">
      <dgm:prSet presAssocID="{1E2FFB67-3DB1-894A-BEAB-689524F72A4B}" presName="srcNode" presStyleLbl="node1" presStyleIdx="0" presStyleCnt="3"/>
      <dgm:spPr/>
    </dgm:pt>
    <dgm:pt modelId="{D9477DAD-0D7D-6B4F-BB0A-4FE558CE4680}" type="pres">
      <dgm:prSet presAssocID="{1E2FFB67-3DB1-894A-BEAB-689524F72A4B}" presName="conn" presStyleLbl="parChTrans1D2" presStyleIdx="0" presStyleCnt="1"/>
      <dgm:spPr/>
    </dgm:pt>
    <dgm:pt modelId="{092CA94A-F532-7D40-AA4C-CA43824D9AE6}" type="pres">
      <dgm:prSet presAssocID="{1E2FFB67-3DB1-894A-BEAB-689524F72A4B}" presName="extraNode" presStyleLbl="node1" presStyleIdx="0" presStyleCnt="3"/>
      <dgm:spPr/>
    </dgm:pt>
    <dgm:pt modelId="{195F1DB3-D506-1B47-A4EF-FAA70F79BAC3}" type="pres">
      <dgm:prSet presAssocID="{1E2FFB67-3DB1-894A-BEAB-689524F72A4B}" presName="dstNode" presStyleLbl="node1" presStyleIdx="0" presStyleCnt="3"/>
      <dgm:spPr/>
    </dgm:pt>
    <dgm:pt modelId="{71D59465-C4F1-F846-A3D0-BA5855B1FC5D}" type="pres">
      <dgm:prSet presAssocID="{BF86FD81-1530-D44C-8014-3958C639D25F}" presName="text_1" presStyleLbl="node1" presStyleIdx="0" presStyleCnt="3">
        <dgm:presLayoutVars>
          <dgm:bulletEnabled val="1"/>
        </dgm:presLayoutVars>
      </dgm:prSet>
      <dgm:spPr/>
    </dgm:pt>
    <dgm:pt modelId="{D8B6C42F-557F-E247-AFAC-46735335E75F}" type="pres">
      <dgm:prSet presAssocID="{BF86FD81-1530-D44C-8014-3958C639D25F}" presName="accent_1" presStyleCnt="0"/>
      <dgm:spPr/>
    </dgm:pt>
    <dgm:pt modelId="{442C192D-B76F-B74C-94AF-60248DF4C333}" type="pres">
      <dgm:prSet presAssocID="{BF86FD81-1530-D44C-8014-3958C639D25F}" presName="accentRepeatNode" presStyleLbl="solidFgAcc1" presStyleIdx="0" presStyleCnt="3"/>
      <dgm:spPr/>
    </dgm:pt>
    <dgm:pt modelId="{454D7585-CB97-DC47-90D7-F5007DD4DB39}" type="pres">
      <dgm:prSet presAssocID="{E7829972-FB90-BD48-B183-FEFDEF0AE32E}" presName="text_2" presStyleLbl="node1" presStyleIdx="1" presStyleCnt="3" custScaleY="137727">
        <dgm:presLayoutVars>
          <dgm:bulletEnabled val="1"/>
        </dgm:presLayoutVars>
      </dgm:prSet>
      <dgm:spPr/>
    </dgm:pt>
    <dgm:pt modelId="{AF99926F-5B3A-1D44-9824-3ED0F01A05F3}" type="pres">
      <dgm:prSet presAssocID="{E7829972-FB90-BD48-B183-FEFDEF0AE32E}" presName="accent_2" presStyleCnt="0"/>
      <dgm:spPr/>
    </dgm:pt>
    <dgm:pt modelId="{F1848F0C-0647-384F-9EAE-C7A976BAD12F}" type="pres">
      <dgm:prSet presAssocID="{E7829972-FB90-BD48-B183-FEFDEF0AE32E}" presName="accentRepeatNode" presStyleLbl="solidFgAcc1" presStyleIdx="1" presStyleCnt="3"/>
      <dgm:spPr/>
    </dgm:pt>
    <dgm:pt modelId="{7A0CBA15-5A78-F848-A319-0FE0A71B8CE8}" type="pres">
      <dgm:prSet presAssocID="{2C88CE46-2BEA-E747-80F9-D37652386E7F}" presName="text_3" presStyleLbl="node1" presStyleIdx="2" presStyleCnt="3">
        <dgm:presLayoutVars>
          <dgm:bulletEnabled val="1"/>
        </dgm:presLayoutVars>
      </dgm:prSet>
      <dgm:spPr/>
    </dgm:pt>
    <dgm:pt modelId="{8D31B27B-C8D3-554B-A18B-6667F12CBC51}" type="pres">
      <dgm:prSet presAssocID="{2C88CE46-2BEA-E747-80F9-D37652386E7F}" presName="accent_3" presStyleCnt="0"/>
      <dgm:spPr/>
    </dgm:pt>
    <dgm:pt modelId="{9D33B135-919B-E64C-8100-D2BC24545820}" type="pres">
      <dgm:prSet presAssocID="{2C88CE46-2BEA-E747-80F9-D37652386E7F}" presName="accentRepeatNode" presStyleLbl="solidFgAcc1" presStyleIdx="2" presStyleCnt="3"/>
      <dgm:spPr/>
    </dgm:pt>
  </dgm:ptLst>
  <dgm:cxnLst>
    <dgm:cxn modelId="{9A41C823-5A84-4E4E-9A8D-D94BDE6F95CA}" type="presOf" srcId="{7076EBF8-DB57-4946-B23C-E2B8A66F2737}" destId="{D9477DAD-0D7D-6B4F-BB0A-4FE558CE4680}" srcOrd="0" destOrd="0" presId="urn:microsoft.com/office/officeart/2008/layout/VerticalCurvedList"/>
    <dgm:cxn modelId="{BCC7973A-71A6-254D-93B4-9C1FFE2ADD87}" type="presOf" srcId="{E7829972-FB90-BD48-B183-FEFDEF0AE32E}" destId="{454D7585-CB97-DC47-90D7-F5007DD4DB39}" srcOrd="0" destOrd="0" presId="urn:microsoft.com/office/officeart/2008/layout/VerticalCurvedList"/>
    <dgm:cxn modelId="{802B215E-5566-4A41-9140-248CAAE8319C}" type="presOf" srcId="{2C88CE46-2BEA-E747-80F9-D37652386E7F}" destId="{7A0CBA15-5A78-F848-A319-0FE0A71B8CE8}" srcOrd="0" destOrd="0" presId="urn:microsoft.com/office/officeart/2008/layout/VerticalCurvedList"/>
    <dgm:cxn modelId="{B952F870-67A6-EE4F-9069-007146D276FC}" srcId="{1E2FFB67-3DB1-894A-BEAB-689524F72A4B}" destId="{BF86FD81-1530-D44C-8014-3958C639D25F}" srcOrd="0" destOrd="0" parTransId="{429A3024-C7AF-494B-883F-D9771A86F58F}" sibTransId="{7076EBF8-DB57-4946-B23C-E2B8A66F2737}"/>
    <dgm:cxn modelId="{DC611F92-8A8A-1C49-AC4C-4AF260CA644A}" type="presOf" srcId="{1E2FFB67-3DB1-894A-BEAB-689524F72A4B}" destId="{946F2E15-4F3A-A247-958A-F0B8C0411642}" srcOrd="0" destOrd="0" presId="urn:microsoft.com/office/officeart/2008/layout/VerticalCurvedList"/>
    <dgm:cxn modelId="{FA737A92-D1CC-5F40-9787-16C411EA2766}" srcId="{1E2FFB67-3DB1-894A-BEAB-689524F72A4B}" destId="{2C88CE46-2BEA-E747-80F9-D37652386E7F}" srcOrd="2" destOrd="0" parTransId="{85684C3C-1C88-F74F-BE38-B4765DBA8BF6}" sibTransId="{97B33A97-A5D0-B14E-837C-0C7F036B30A9}"/>
    <dgm:cxn modelId="{F57FB79E-4B3B-2147-B003-38EFB679A8F7}" srcId="{1E2FFB67-3DB1-894A-BEAB-689524F72A4B}" destId="{E7829972-FB90-BD48-B183-FEFDEF0AE32E}" srcOrd="1" destOrd="0" parTransId="{01D1DD91-EF55-0C4F-B6B2-388B8366190D}" sibTransId="{309968F5-5EF5-4C4C-AAE8-93D2A36287C6}"/>
    <dgm:cxn modelId="{C608A1D8-390D-F14B-9F2D-687BF2AC0DF3}" type="presOf" srcId="{BF86FD81-1530-D44C-8014-3958C639D25F}" destId="{71D59465-C4F1-F846-A3D0-BA5855B1FC5D}" srcOrd="0" destOrd="0" presId="urn:microsoft.com/office/officeart/2008/layout/VerticalCurvedList"/>
    <dgm:cxn modelId="{ED251847-3F69-F24B-8906-AE9E5BC8ED35}" type="presParOf" srcId="{946F2E15-4F3A-A247-958A-F0B8C0411642}" destId="{056E0819-C1D0-6544-9F6C-873E4327DBD0}" srcOrd="0" destOrd="0" presId="urn:microsoft.com/office/officeart/2008/layout/VerticalCurvedList"/>
    <dgm:cxn modelId="{57486A1D-80C7-D745-A7A6-82F7FBF4D043}" type="presParOf" srcId="{056E0819-C1D0-6544-9F6C-873E4327DBD0}" destId="{9C8D8851-ED50-CB49-8E90-2DF141EF3390}" srcOrd="0" destOrd="0" presId="urn:microsoft.com/office/officeart/2008/layout/VerticalCurvedList"/>
    <dgm:cxn modelId="{EF935542-D210-8B47-95F4-E322EA738288}" type="presParOf" srcId="{9C8D8851-ED50-CB49-8E90-2DF141EF3390}" destId="{A7645F46-96A2-EA48-9870-6685792A8281}" srcOrd="0" destOrd="0" presId="urn:microsoft.com/office/officeart/2008/layout/VerticalCurvedList"/>
    <dgm:cxn modelId="{E6AF2D54-4A24-3C47-A8D9-D778DA06F09E}" type="presParOf" srcId="{9C8D8851-ED50-CB49-8E90-2DF141EF3390}" destId="{D9477DAD-0D7D-6B4F-BB0A-4FE558CE4680}" srcOrd="1" destOrd="0" presId="urn:microsoft.com/office/officeart/2008/layout/VerticalCurvedList"/>
    <dgm:cxn modelId="{37586B27-DCAF-0141-AAD1-92C924C51437}" type="presParOf" srcId="{9C8D8851-ED50-CB49-8E90-2DF141EF3390}" destId="{092CA94A-F532-7D40-AA4C-CA43824D9AE6}" srcOrd="2" destOrd="0" presId="urn:microsoft.com/office/officeart/2008/layout/VerticalCurvedList"/>
    <dgm:cxn modelId="{0135F75C-3333-3B4F-A020-2024E0F26866}" type="presParOf" srcId="{9C8D8851-ED50-CB49-8E90-2DF141EF3390}" destId="{195F1DB3-D506-1B47-A4EF-FAA70F79BAC3}" srcOrd="3" destOrd="0" presId="urn:microsoft.com/office/officeart/2008/layout/VerticalCurvedList"/>
    <dgm:cxn modelId="{2C41CCC8-A413-BC43-BD86-A146C10B3CA3}" type="presParOf" srcId="{056E0819-C1D0-6544-9F6C-873E4327DBD0}" destId="{71D59465-C4F1-F846-A3D0-BA5855B1FC5D}" srcOrd="1" destOrd="0" presId="urn:microsoft.com/office/officeart/2008/layout/VerticalCurvedList"/>
    <dgm:cxn modelId="{288D6A41-94CE-A54D-9FA2-FA9EF8DF9465}" type="presParOf" srcId="{056E0819-C1D0-6544-9F6C-873E4327DBD0}" destId="{D8B6C42F-557F-E247-AFAC-46735335E75F}" srcOrd="2" destOrd="0" presId="urn:microsoft.com/office/officeart/2008/layout/VerticalCurvedList"/>
    <dgm:cxn modelId="{108B1524-6C96-BE42-9808-9B97C1AADB03}" type="presParOf" srcId="{D8B6C42F-557F-E247-AFAC-46735335E75F}" destId="{442C192D-B76F-B74C-94AF-60248DF4C333}" srcOrd="0" destOrd="0" presId="urn:microsoft.com/office/officeart/2008/layout/VerticalCurvedList"/>
    <dgm:cxn modelId="{4188BE9E-C581-F144-B04B-C4EAA9F83EF3}" type="presParOf" srcId="{056E0819-C1D0-6544-9F6C-873E4327DBD0}" destId="{454D7585-CB97-DC47-90D7-F5007DD4DB39}" srcOrd="3" destOrd="0" presId="urn:microsoft.com/office/officeart/2008/layout/VerticalCurvedList"/>
    <dgm:cxn modelId="{1829A165-037D-7A46-A3A5-B0187A2EE1FE}" type="presParOf" srcId="{056E0819-C1D0-6544-9F6C-873E4327DBD0}" destId="{AF99926F-5B3A-1D44-9824-3ED0F01A05F3}" srcOrd="4" destOrd="0" presId="urn:microsoft.com/office/officeart/2008/layout/VerticalCurvedList"/>
    <dgm:cxn modelId="{63DFEDAF-4FD1-B844-AE1B-12A1CDF99237}" type="presParOf" srcId="{AF99926F-5B3A-1D44-9824-3ED0F01A05F3}" destId="{F1848F0C-0647-384F-9EAE-C7A976BAD12F}" srcOrd="0" destOrd="0" presId="urn:microsoft.com/office/officeart/2008/layout/VerticalCurvedList"/>
    <dgm:cxn modelId="{0093611A-A5CA-C246-A008-20515CBD37BA}" type="presParOf" srcId="{056E0819-C1D0-6544-9F6C-873E4327DBD0}" destId="{7A0CBA15-5A78-F848-A319-0FE0A71B8CE8}" srcOrd="5" destOrd="0" presId="urn:microsoft.com/office/officeart/2008/layout/VerticalCurvedList"/>
    <dgm:cxn modelId="{0E24A080-24AC-954A-BBA5-25101C080085}" type="presParOf" srcId="{056E0819-C1D0-6544-9F6C-873E4327DBD0}" destId="{8D31B27B-C8D3-554B-A18B-6667F12CBC51}" srcOrd="6" destOrd="0" presId="urn:microsoft.com/office/officeart/2008/layout/VerticalCurvedList"/>
    <dgm:cxn modelId="{72F623EB-7A1A-2F40-84F5-81BEB3B144E1}" type="presParOf" srcId="{8D31B27B-C8D3-554B-A18B-6667F12CBC51}" destId="{9D33B135-919B-E64C-8100-D2BC24545820}" srcOrd="0" destOrd="0" presId="urn:microsoft.com/office/officeart/2008/layout/VerticalCurv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1E2FFB67-3DB1-894A-BEAB-689524F72A4B}" type="doc">
      <dgm:prSet loTypeId="urn:microsoft.com/office/officeart/2008/layout/VerticalCurvedList" loCatId="" qsTypeId="urn:microsoft.com/office/officeart/2005/8/quickstyle/simple3" qsCatId="simple" csTypeId="urn:microsoft.com/office/officeart/2005/8/colors/accent4_2" csCatId="accent4" phldr="1"/>
      <dgm:spPr/>
      <dgm:t>
        <a:bodyPr/>
        <a:lstStyle/>
        <a:p>
          <a:endParaRPr lang="es-MX"/>
        </a:p>
      </dgm:t>
    </dgm:pt>
    <dgm:pt modelId="{BF86FD81-1530-D44C-8014-3958C639D25F}">
      <dgm:prSet phldrT="[Texto]" custT="1"/>
      <dgm:spPr/>
      <dgm:t>
        <a:bodyPr/>
        <a:lstStyle/>
        <a:p>
          <a:r>
            <a:rPr lang="es-MX" sz="2400" b="1" dirty="0">
              <a:latin typeface="Gilroy Light" panose="00000400000000000000" pitchFamily="2" charset="0"/>
            </a:rPr>
            <a:t>Revisar que no exista conflicto de intereses</a:t>
          </a:r>
        </a:p>
      </dgm:t>
    </dgm:pt>
    <dgm:pt modelId="{429A3024-C7AF-494B-883F-D9771A86F58F}" type="parTrans" cxnId="{B952F870-67A6-EE4F-9069-007146D276FC}">
      <dgm:prSet/>
      <dgm:spPr/>
      <dgm:t>
        <a:bodyPr/>
        <a:lstStyle/>
        <a:p>
          <a:endParaRPr lang="es-MX" sz="2400" b="1">
            <a:latin typeface="Gilroy Light" panose="00000400000000000000" pitchFamily="2" charset="0"/>
          </a:endParaRPr>
        </a:p>
      </dgm:t>
    </dgm:pt>
    <dgm:pt modelId="{7076EBF8-DB57-4946-B23C-E2B8A66F2737}" type="sibTrans" cxnId="{B952F870-67A6-EE4F-9069-007146D276FC}">
      <dgm:prSet/>
      <dgm:spPr/>
      <dgm:t>
        <a:bodyPr/>
        <a:lstStyle/>
        <a:p>
          <a:endParaRPr lang="es-MX" sz="2400" b="1">
            <a:latin typeface="Gilroy Light" panose="00000400000000000000" pitchFamily="2" charset="0"/>
          </a:endParaRPr>
        </a:p>
      </dgm:t>
    </dgm:pt>
    <dgm:pt modelId="{E7829972-FB90-BD48-B183-FEFDEF0AE32E}">
      <dgm:prSet phldrT="[Texto]" custT="1"/>
      <dgm:spPr/>
      <dgm:t>
        <a:bodyPr/>
        <a:lstStyle/>
        <a:p>
          <a:pPr algn="just"/>
          <a:r>
            <a:rPr lang="es-MX" sz="2400" b="1" dirty="0">
              <a:latin typeface="Gilroy Light" panose="00000400000000000000" pitchFamily="2" charset="0"/>
            </a:rPr>
            <a:t>Que haya un resguardo y certificación del expediente </a:t>
          </a:r>
        </a:p>
      </dgm:t>
    </dgm:pt>
    <dgm:pt modelId="{01D1DD91-EF55-0C4F-B6B2-388B8366190D}" type="parTrans" cxnId="{F57FB79E-4B3B-2147-B003-38EFB679A8F7}">
      <dgm:prSet/>
      <dgm:spPr/>
      <dgm:t>
        <a:bodyPr/>
        <a:lstStyle/>
        <a:p>
          <a:endParaRPr lang="es-MX" sz="2400" b="1">
            <a:latin typeface="Gilroy Light" panose="00000400000000000000" pitchFamily="2" charset="0"/>
          </a:endParaRPr>
        </a:p>
      </dgm:t>
    </dgm:pt>
    <dgm:pt modelId="{309968F5-5EF5-4C4C-AAE8-93D2A36287C6}" type="sibTrans" cxnId="{F57FB79E-4B3B-2147-B003-38EFB679A8F7}">
      <dgm:prSet/>
      <dgm:spPr/>
      <dgm:t>
        <a:bodyPr/>
        <a:lstStyle/>
        <a:p>
          <a:endParaRPr lang="es-MX" sz="2400" b="1">
            <a:latin typeface="Gilroy Light" panose="00000400000000000000" pitchFamily="2" charset="0"/>
          </a:endParaRPr>
        </a:p>
      </dgm:t>
    </dgm:pt>
    <dgm:pt modelId="{2C88CE46-2BEA-E747-80F9-D37652386E7F}">
      <dgm:prSet phldrT="[Texto]" custT="1"/>
      <dgm:spPr/>
      <dgm:t>
        <a:bodyPr/>
        <a:lstStyle/>
        <a:p>
          <a:pPr algn="just"/>
          <a:r>
            <a:rPr lang="es-MX" sz="2400" b="1" dirty="0">
              <a:latin typeface="Gilroy Light" panose="00000400000000000000" pitchFamily="2" charset="0"/>
            </a:rPr>
            <a:t>Que la empresa participante, acredite fehacientemente contar con el objeto social, de la compra o adqusición sujeta a licitación.</a:t>
          </a:r>
        </a:p>
      </dgm:t>
    </dgm:pt>
    <dgm:pt modelId="{85684C3C-1C88-F74F-BE38-B4765DBA8BF6}" type="parTrans" cxnId="{FA737A92-D1CC-5F40-9787-16C411EA2766}">
      <dgm:prSet/>
      <dgm:spPr/>
      <dgm:t>
        <a:bodyPr/>
        <a:lstStyle/>
        <a:p>
          <a:endParaRPr lang="es-MX" sz="2400" b="1">
            <a:latin typeface="Gilroy Light" panose="00000400000000000000" pitchFamily="2" charset="0"/>
          </a:endParaRPr>
        </a:p>
      </dgm:t>
    </dgm:pt>
    <dgm:pt modelId="{97B33A97-A5D0-B14E-837C-0C7F036B30A9}" type="sibTrans" cxnId="{FA737A92-D1CC-5F40-9787-16C411EA2766}">
      <dgm:prSet/>
      <dgm:spPr/>
      <dgm:t>
        <a:bodyPr/>
        <a:lstStyle/>
        <a:p>
          <a:endParaRPr lang="es-MX" sz="2400" b="1">
            <a:latin typeface="Gilroy Light" panose="00000400000000000000" pitchFamily="2" charset="0"/>
          </a:endParaRPr>
        </a:p>
      </dgm:t>
    </dgm:pt>
    <dgm:pt modelId="{946F2E15-4F3A-A247-958A-F0B8C0411642}" type="pres">
      <dgm:prSet presAssocID="{1E2FFB67-3DB1-894A-BEAB-689524F72A4B}" presName="Name0" presStyleCnt="0">
        <dgm:presLayoutVars>
          <dgm:chMax val="7"/>
          <dgm:chPref val="7"/>
          <dgm:dir/>
        </dgm:presLayoutVars>
      </dgm:prSet>
      <dgm:spPr/>
    </dgm:pt>
    <dgm:pt modelId="{056E0819-C1D0-6544-9F6C-873E4327DBD0}" type="pres">
      <dgm:prSet presAssocID="{1E2FFB67-3DB1-894A-BEAB-689524F72A4B}" presName="Name1" presStyleCnt="0"/>
      <dgm:spPr/>
    </dgm:pt>
    <dgm:pt modelId="{9C8D8851-ED50-CB49-8E90-2DF141EF3390}" type="pres">
      <dgm:prSet presAssocID="{1E2FFB67-3DB1-894A-BEAB-689524F72A4B}" presName="cycle" presStyleCnt="0"/>
      <dgm:spPr/>
    </dgm:pt>
    <dgm:pt modelId="{A7645F46-96A2-EA48-9870-6685792A8281}" type="pres">
      <dgm:prSet presAssocID="{1E2FFB67-3DB1-894A-BEAB-689524F72A4B}" presName="srcNode" presStyleLbl="node1" presStyleIdx="0" presStyleCnt="3"/>
      <dgm:spPr/>
    </dgm:pt>
    <dgm:pt modelId="{D9477DAD-0D7D-6B4F-BB0A-4FE558CE4680}" type="pres">
      <dgm:prSet presAssocID="{1E2FFB67-3DB1-894A-BEAB-689524F72A4B}" presName="conn" presStyleLbl="parChTrans1D2" presStyleIdx="0" presStyleCnt="1"/>
      <dgm:spPr/>
    </dgm:pt>
    <dgm:pt modelId="{092CA94A-F532-7D40-AA4C-CA43824D9AE6}" type="pres">
      <dgm:prSet presAssocID="{1E2FFB67-3DB1-894A-BEAB-689524F72A4B}" presName="extraNode" presStyleLbl="node1" presStyleIdx="0" presStyleCnt="3"/>
      <dgm:spPr/>
    </dgm:pt>
    <dgm:pt modelId="{195F1DB3-D506-1B47-A4EF-FAA70F79BAC3}" type="pres">
      <dgm:prSet presAssocID="{1E2FFB67-3DB1-894A-BEAB-689524F72A4B}" presName="dstNode" presStyleLbl="node1" presStyleIdx="0" presStyleCnt="3"/>
      <dgm:spPr/>
    </dgm:pt>
    <dgm:pt modelId="{71D59465-C4F1-F846-A3D0-BA5855B1FC5D}" type="pres">
      <dgm:prSet presAssocID="{BF86FD81-1530-D44C-8014-3958C639D25F}" presName="text_1" presStyleLbl="node1" presStyleIdx="0" presStyleCnt="3">
        <dgm:presLayoutVars>
          <dgm:bulletEnabled val="1"/>
        </dgm:presLayoutVars>
      </dgm:prSet>
      <dgm:spPr/>
    </dgm:pt>
    <dgm:pt modelId="{D8B6C42F-557F-E247-AFAC-46735335E75F}" type="pres">
      <dgm:prSet presAssocID="{BF86FD81-1530-D44C-8014-3958C639D25F}" presName="accent_1" presStyleCnt="0"/>
      <dgm:spPr/>
    </dgm:pt>
    <dgm:pt modelId="{442C192D-B76F-B74C-94AF-60248DF4C333}" type="pres">
      <dgm:prSet presAssocID="{BF86FD81-1530-D44C-8014-3958C639D25F}" presName="accentRepeatNode" presStyleLbl="solidFgAcc1" presStyleIdx="0" presStyleCnt="3"/>
      <dgm:spPr/>
    </dgm:pt>
    <dgm:pt modelId="{454D7585-CB97-DC47-90D7-F5007DD4DB39}" type="pres">
      <dgm:prSet presAssocID="{E7829972-FB90-BD48-B183-FEFDEF0AE32E}" presName="text_2" presStyleLbl="node1" presStyleIdx="1" presStyleCnt="3">
        <dgm:presLayoutVars>
          <dgm:bulletEnabled val="1"/>
        </dgm:presLayoutVars>
      </dgm:prSet>
      <dgm:spPr/>
    </dgm:pt>
    <dgm:pt modelId="{AF99926F-5B3A-1D44-9824-3ED0F01A05F3}" type="pres">
      <dgm:prSet presAssocID="{E7829972-FB90-BD48-B183-FEFDEF0AE32E}" presName="accent_2" presStyleCnt="0"/>
      <dgm:spPr/>
    </dgm:pt>
    <dgm:pt modelId="{F1848F0C-0647-384F-9EAE-C7A976BAD12F}" type="pres">
      <dgm:prSet presAssocID="{E7829972-FB90-BD48-B183-FEFDEF0AE32E}" presName="accentRepeatNode" presStyleLbl="solidFgAcc1" presStyleIdx="1" presStyleCnt="3"/>
      <dgm:spPr/>
    </dgm:pt>
    <dgm:pt modelId="{7A0CBA15-5A78-F848-A319-0FE0A71B8CE8}" type="pres">
      <dgm:prSet presAssocID="{2C88CE46-2BEA-E747-80F9-D37652386E7F}" presName="text_3" presStyleLbl="node1" presStyleIdx="2" presStyleCnt="3" custScaleY="159748" custLinFactNeighborX="710">
        <dgm:presLayoutVars>
          <dgm:bulletEnabled val="1"/>
        </dgm:presLayoutVars>
      </dgm:prSet>
      <dgm:spPr/>
    </dgm:pt>
    <dgm:pt modelId="{8D31B27B-C8D3-554B-A18B-6667F12CBC51}" type="pres">
      <dgm:prSet presAssocID="{2C88CE46-2BEA-E747-80F9-D37652386E7F}" presName="accent_3" presStyleCnt="0"/>
      <dgm:spPr/>
    </dgm:pt>
    <dgm:pt modelId="{9D33B135-919B-E64C-8100-D2BC24545820}" type="pres">
      <dgm:prSet presAssocID="{2C88CE46-2BEA-E747-80F9-D37652386E7F}" presName="accentRepeatNode" presStyleLbl="solidFgAcc1" presStyleIdx="2" presStyleCnt="3"/>
      <dgm:spPr/>
    </dgm:pt>
  </dgm:ptLst>
  <dgm:cxnLst>
    <dgm:cxn modelId="{9A41C823-5A84-4E4E-9A8D-D94BDE6F95CA}" type="presOf" srcId="{7076EBF8-DB57-4946-B23C-E2B8A66F2737}" destId="{D9477DAD-0D7D-6B4F-BB0A-4FE558CE4680}" srcOrd="0" destOrd="0" presId="urn:microsoft.com/office/officeart/2008/layout/VerticalCurvedList"/>
    <dgm:cxn modelId="{BCC7973A-71A6-254D-93B4-9C1FFE2ADD87}" type="presOf" srcId="{E7829972-FB90-BD48-B183-FEFDEF0AE32E}" destId="{454D7585-CB97-DC47-90D7-F5007DD4DB39}" srcOrd="0" destOrd="0" presId="urn:microsoft.com/office/officeart/2008/layout/VerticalCurvedList"/>
    <dgm:cxn modelId="{802B215E-5566-4A41-9140-248CAAE8319C}" type="presOf" srcId="{2C88CE46-2BEA-E747-80F9-D37652386E7F}" destId="{7A0CBA15-5A78-F848-A319-0FE0A71B8CE8}" srcOrd="0" destOrd="0" presId="urn:microsoft.com/office/officeart/2008/layout/VerticalCurvedList"/>
    <dgm:cxn modelId="{B952F870-67A6-EE4F-9069-007146D276FC}" srcId="{1E2FFB67-3DB1-894A-BEAB-689524F72A4B}" destId="{BF86FD81-1530-D44C-8014-3958C639D25F}" srcOrd="0" destOrd="0" parTransId="{429A3024-C7AF-494B-883F-D9771A86F58F}" sibTransId="{7076EBF8-DB57-4946-B23C-E2B8A66F2737}"/>
    <dgm:cxn modelId="{DC611F92-8A8A-1C49-AC4C-4AF260CA644A}" type="presOf" srcId="{1E2FFB67-3DB1-894A-BEAB-689524F72A4B}" destId="{946F2E15-4F3A-A247-958A-F0B8C0411642}" srcOrd="0" destOrd="0" presId="urn:microsoft.com/office/officeart/2008/layout/VerticalCurvedList"/>
    <dgm:cxn modelId="{FA737A92-D1CC-5F40-9787-16C411EA2766}" srcId="{1E2FFB67-3DB1-894A-BEAB-689524F72A4B}" destId="{2C88CE46-2BEA-E747-80F9-D37652386E7F}" srcOrd="2" destOrd="0" parTransId="{85684C3C-1C88-F74F-BE38-B4765DBA8BF6}" sibTransId="{97B33A97-A5D0-B14E-837C-0C7F036B30A9}"/>
    <dgm:cxn modelId="{F57FB79E-4B3B-2147-B003-38EFB679A8F7}" srcId="{1E2FFB67-3DB1-894A-BEAB-689524F72A4B}" destId="{E7829972-FB90-BD48-B183-FEFDEF0AE32E}" srcOrd="1" destOrd="0" parTransId="{01D1DD91-EF55-0C4F-B6B2-388B8366190D}" sibTransId="{309968F5-5EF5-4C4C-AAE8-93D2A36287C6}"/>
    <dgm:cxn modelId="{C608A1D8-390D-F14B-9F2D-687BF2AC0DF3}" type="presOf" srcId="{BF86FD81-1530-D44C-8014-3958C639D25F}" destId="{71D59465-C4F1-F846-A3D0-BA5855B1FC5D}" srcOrd="0" destOrd="0" presId="urn:microsoft.com/office/officeart/2008/layout/VerticalCurvedList"/>
    <dgm:cxn modelId="{ED251847-3F69-F24B-8906-AE9E5BC8ED35}" type="presParOf" srcId="{946F2E15-4F3A-A247-958A-F0B8C0411642}" destId="{056E0819-C1D0-6544-9F6C-873E4327DBD0}" srcOrd="0" destOrd="0" presId="urn:microsoft.com/office/officeart/2008/layout/VerticalCurvedList"/>
    <dgm:cxn modelId="{57486A1D-80C7-D745-A7A6-82F7FBF4D043}" type="presParOf" srcId="{056E0819-C1D0-6544-9F6C-873E4327DBD0}" destId="{9C8D8851-ED50-CB49-8E90-2DF141EF3390}" srcOrd="0" destOrd="0" presId="urn:microsoft.com/office/officeart/2008/layout/VerticalCurvedList"/>
    <dgm:cxn modelId="{EF935542-D210-8B47-95F4-E322EA738288}" type="presParOf" srcId="{9C8D8851-ED50-CB49-8E90-2DF141EF3390}" destId="{A7645F46-96A2-EA48-9870-6685792A8281}" srcOrd="0" destOrd="0" presId="urn:microsoft.com/office/officeart/2008/layout/VerticalCurvedList"/>
    <dgm:cxn modelId="{E6AF2D54-4A24-3C47-A8D9-D778DA06F09E}" type="presParOf" srcId="{9C8D8851-ED50-CB49-8E90-2DF141EF3390}" destId="{D9477DAD-0D7D-6B4F-BB0A-4FE558CE4680}" srcOrd="1" destOrd="0" presId="urn:microsoft.com/office/officeart/2008/layout/VerticalCurvedList"/>
    <dgm:cxn modelId="{37586B27-DCAF-0141-AAD1-92C924C51437}" type="presParOf" srcId="{9C8D8851-ED50-CB49-8E90-2DF141EF3390}" destId="{092CA94A-F532-7D40-AA4C-CA43824D9AE6}" srcOrd="2" destOrd="0" presId="urn:microsoft.com/office/officeart/2008/layout/VerticalCurvedList"/>
    <dgm:cxn modelId="{0135F75C-3333-3B4F-A020-2024E0F26866}" type="presParOf" srcId="{9C8D8851-ED50-CB49-8E90-2DF141EF3390}" destId="{195F1DB3-D506-1B47-A4EF-FAA70F79BAC3}" srcOrd="3" destOrd="0" presId="urn:microsoft.com/office/officeart/2008/layout/VerticalCurvedList"/>
    <dgm:cxn modelId="{2C41CCC8-A413-BC43-BD86-A146C10B3CA3}" type="presParOf" srcId="{056E0819-C1D0-6544-9F6C-873E4327DBD0}" destId="{71D59465-C4F1-F846-A3D0-BA5855B1FC5D}" srcOrd="1" destOrd="0" presId="urn:microsoft.com/office/officeart/2008/layout/VerticalCurvedList"/>
    <dgm:cxn modelId="{288D6A41-94CE-A54D-9FA2-FA9EF8DF9465}" type="presParOf" srcId="{056E0819-C1D0-6544-9F6C-873E4327DBD0}" destId="{D8B6C42F-557F-E247-AFAC-46735335E75F}" srcOrd="2" destOrd="0" presId="urn:microsoft.com/office/officeart/2008/layout/VerticalCurvedList"/>
    <dgm:cxn modelId="{108B1524-6C96-BE42-9808-9B97C1AADB03}" type="presParOf" srcId="{D8B6C42F-557F-E247-AFAC-46735335E75F}" destId="{442C192D-B76F-B74C-94AF-60248DF4C333}" srcOrd="0" destOrd="0" presId="urn:microsoft.com/office/officeart/2008/layout/VerticalCurvedList"/>
    <dgm:cxn modelId="{4188BE9E-C581-F144-B04B-C4EAA9F83EF3}" type="presParOf" srcId="{056E0819-C1D0-6544-9F6C-873E4327DBD0}" destId="{454D7585-CB97-DC47-90D7-F5007DD4DB39}" srcOrd="3" destOrd="0" presId="urn:microsoft.com/office/officeart/2008/layout/VerticalCurvedList"/>
    <dgm:cxn modelId="{1829A165-037D-7A46-A3A5-B0187A2EE1FE}" type="presParOf" srcId="{056E0819-C1D0-6544-9F6C-873E4327DBD0}" destId="{AF99926F-5B3A-1D44-9824-3ED0F01A05F3}" srcOrd="4" destOrd="0" presId="urn:microsoft.com/office/officeart/2008/layout/VerticalCurvedList"/>
    <dgm:cxn modelId="{63DFEDAF-4FD1-B844-AE1B-12A1CDF99237}" type="presParOf" srcId="{AF99926F-5B3A-1D44-9824-3ED0F01A05F3}" destId="{F1848F0C-0647-384F-9EAE-C7A976BAD12F}" srcOrd="0" destOrd="0" presId="urn:microsoft.com/office/officeart/2008/layout/VerticalCurvedList"/>
    <dgm:cxn modelId="{0093611A-A5CA-C246-A008-20515CBD37BA}" type="presParOf" srcId="{056E0819-C1D0-6544-9F6C-873E4327DBD0}" destId="{7A0CBA15-5A78-F848-A319-0FE0A71B8CE8}" srcOrd="5" destOrd="0" presId="urn:microsoft.com/office/officeart/2008/layout/VerticalCurvedList"/>
    <dgm:cxn modelId="{0E24A080-24AC-954A-BBA5-25101C080085}" type="presParOf" srcId="{056E0819-C1D0-6544-9F6C-873E4327DBD0}" destId="{8D31B27B-C8D3-554B-A18B-6667F12CBC51}" srcOrd="6" destOrd="0" presId="urn:microsoft.com/office/officeart/2008/layout/VerticalCurvedList"/>
    <dgm:cxn modelId="{72F623EB-7A1A-2F40-84F5-81BEB3B144E1}" type="presParOf" srcId="{8D31B27B-C8D3-554B-A18B-6667F12CBC51}" destId="{9D33B135-919B-E64C-8100-D2BC24545820}" srcOrd="0" destOrd="0" presId="urn:microsoft.com/office/officeart/2008/layout/VerticalCurv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E43BCE84-CCFD-CB4D-8909-5B63AD203B41}" type="doc">
      <dgm:prSet loTypeId="urn:microsoft.com/office/officeart/2008/layout/VerticalCurvedList" loCatId="" qsTypeId="urn:microsoft.com/office/officeart/2005/8/quickstyle/simple3" qsCatId="simple" csTypeId="urn:microsoft.com/office/officeart/2005/8/colors/colorful3" csCatId="colorful" phldr="1"/>
      <dgm:spPr/>
      <dgm:t>
        <a:bodyPr/>
        <a:lstStyle/>
        <a:p>
          <a:endParaRPr lang="es-MX"/>
        </a:p>
      </dgm:t>
    </dgm:pt>
    <dgm:pt modelId="{425C0405-9292-0744-AB5E-7851330A7FCE}">
      <dgm:prSet phldrT="[Texto]" custT="1"/>
      <dgm:spPr/>
      <dgm:t>
        <a:bodyPr/>
        <a:lstStyle/>
        <a:p>
          <a:r>
            <a:rPr lang="es-MX" sz="1800" b="1" dirty="0">
              <a:latin typeface="Gilroy Light" panose="00000400000000000000" pitchFamily="2" charset="0"/>
            </a:rPr>
            <a:t>La existencia de una partida presupuestaria</a:t>
          </a:r>
        </a:p>
      </dgm:t>
    </dgm:pt>
    <dgm:pt modelId="{16ED16D1-4C27-394F-AF37-2CF47882479F}" type="parTrans" cxnId="{4DAD0C13-21D3-B746-9E69-B77FCF38E6EF}">
      <dgm:prSet/>
      <dgm:spPr/>
      <dgm:t>
        <a:bodyPr/>
        <a:lstStyle/>
        <a:p>
          <a:endParaRPr lang="es-MX" sz="1800" b="1">
            <a:latin typeface="Gilroy Light" panose="00000400000000000000" pitchFamily="2" charset="0"/>
          </a:endParaRPr>
        </a:p>
      </dgm:t>
    </dgm:pt>
    <dgm:pt modelId="{1A677372-71E0-8548-9778-968DEB5E719D}" type="sibTrans" cxnId="{4DAD0C13-21D3-B746-9E69-B77FCF38E6EF}">
      <dgm:prSet/>
      <dgm:spPr/>
      <dgm:t>
        <a:bodyPr/>
        <a:lstStyle/>
        <a:p>
          <a:endParaRPr lang="es-MX" sz="1800" b="1">
            <a:latin typeface="Gilroy Light" panose="00000400000000000000" pitchFamily="2" charset="0"/>
          </a:endParaRPr>
        </a:p>
      </dgm:t>
    </dgm:pt>
    <dgm:pt modelId="{F590BFB4-201A-A94F-BA37-ED9BC40FA98E}">
      <dgm:prSet phldrT="[Texto]" custT="1"/>
      <dgm:spPr/>
      <dgm:t>
        <a:bodyPr/>
        <a:lstStyle/>
        <a:p>
          <a:r>
            <a:rPr lang="es-MX" sz="1800" b="1" dirty="0">
              <a:latin typeface="Gilroy Light" panose="00000400000000000000" pitchFamily="2" charset="0"/>
            </a:rPr>
            <a:t>Bases o pliego de condiciones</a:t>
          </a:r>
        </a:p>
      </dgm:t>
    </dgm:pt>
    <dgm:pt modelId="{679B3E26-D99F-7D41-AD08-31B502922D54}" type="parTrans" cxnId="{F77C2CF1-4E0F-DD4A-A4EA-460640F372B7}">
      <dgm:prSet/>
      <dgm:spPr/>
      <dgm:t>
        <a:bodyPr/>
        <a:lstStyle/>
        <a:p>
          <a:endParaRPr lang="es-MX" sz="1800" b="1">
            <a:latin typeface="Gilroy Light" panose="00000400000000000000" pitchFamily="2" charset="0"/>
          </a:endParaRPr>
        </a:p>
      </dgm:t>
    </dgm:pt>
    <dgm:pt modelId="{4AE8FE95-38AC-7749-A613-EE5FB187307A}" type="sibTrans" cxnId="{F77C2CF1-4E0F-DD4A-A4EA-460640F372B7}">
      <dgm:prSet/>
      <dgm:spPr/>
      <dgm:t>
        <a:bodyPr/>
        <a:lstStyle/>
        <a:p>
          <a:endParaRPr lang="es-MX" sz="1800" b="1">
            <a:latin typeface="Gilroy Light" panose="00000400000000000000" pitchFamily="2" charset="0"/>
          </a:endParaRPr>
        </a:p>
      </dgm:t>
    </dgm:pt>
    <dgm:pt modelId="{6FA8BCB3-D208-A04E-AA15-D7CBF055ABC1}">
      <dgm:prSet phldrT="[Texto]" custT="1"/>
      <dgm:spPr/>
      <dgm:t>
        <a:bodyPr/>
        <a:lstStyle/>
        <a:p>
          <a:r>
            <a:rPr lang="es-MX" sz="1800" b="1" dirty="0">
              <a:latin typeface="Gilroy Light" panose="00000400000000000000" pitchFamily="2" charset="0"/>
            </a:rPr>
            <a:t>Publicación de la convocatoria</a:t>
          </a:r>
        </a:p>
      </dgm:t>
    </dgm:pt>
    <dgm:pt modelId="{FE985CFD-D12E-B24D-B139-DBFC8808DC51}" type="parTrans" cxnId="{991C7A0C-8E83-0C4B-AD8C-71C8BAF3CD9E}">
      <dgm:prSet/>
      <dgm:spPr/>
      <dgm:t>
        <a:bodyPr/>
        <a:lstStyle/>
        <a:p>
          <a:endParaRPr lang="es-MX" sz="1800" b="1">
            <a:latin typeface="Gilroy Light" panose="00000400000000000000" pitchFamily="2" charset="0"/>
          </a:endParaRPr>
        </a:p>
      </dgm:t>
    </dgm:pt>
    <dgm:pt modelId="{C2B18CAD-16C7-824F-87F0-9D0931F2E595}" type="sibTrans" cxnId="{991C7A0C-8E83-0C4B-AD8C-71C8BAF3CD9E}">
      <dgm:prSet/>
      <dgm:spPr/>
      <dgm:t>
        <a:bodyPr/>
        <a:lstStyle/>
        <a:p>
          <a:endParaRPr lang="es-MX" sz="1800" b="1">
            <a:latin typeface="Gilroy Light" panose="00000400000000000000" pitchFamily="2" charset="0"/>
          </a:endParaRPr>
        </a:p>
      </dgm:t>
    </dgm:pt>
    <dgm:pt modelId="{9086D4A0-11E7-5240-B0E3-B68A6A47814F}">
      <dgm:prSet custT="1"/>
      <dgm:spPr/>
      <dgm:t>
        <a:bodyPr/>
        <a:lstStyle/>
        <a:p>
          <a:r>
            <a:rPr lang="es-MX" sz="1800" b="1" dirty="0">
              <a:latin typeface="Gilroy Light" panose="00000400000000000000" pitchFamily="2" charset="0"/>
            </a:rPr>
            <a:t>Presentación de ofertas</a:t>
          </a:r>
        </a:p>
      </dgm:t>
    </dgm:pt>
    <dgm:pt modelId="{7B670F1F-BF35-EB45-BBBC-2A7664FFB6F6}" type="parTrans" cxnId="{CE136C9A-36A4-3F42-B473-2273147976BB}">
      <dgm:prSet/>
      <dgm:spPr/>
      <dgm:t>
        <a:bodyPr/>
        <a:lstStyle/>
        <a:p>
          <a:endParaRPr lang="es-MX" sz="1800" b="1">
            <a:latin typeface="Gilroy Light" panose="00000400000000000000" pitchFamily="2" charset="0"/>
          </a:endParaRPr>
        </a:p>
      </dgm:t>
    </dgm:pt>
    <dgm:pt modelId="{ADA7A0E4-1D63-4548-9976-1E08C8446295}" type="sibTrans" cxnId="{CE136C9A-36A4-3F42-B473-2273147976BB}">
      <dgm:prSet/>
      <dgm:spPr/>
      <dgm:t>
        <a:bodyPr/>
        <a:lstStyle/>
        <a:p>
          <a:endParaRPr lang="es-MX" sz="1800" b="1">
            <a:latin typeface="Gilroy Light" panose="00000400000000000000" pitchFamily="2" charset="0"/>
          </a:endParaRPr>
        </a:p>
      </dgm:t>
    </dgm:pt>
    <dgm:pt modelId="{E206B151-22F0-664C-8C57-61532D70FA75}">
      <dgm:prSet custT="1"/>
      <dgm:spPr/>
      <dgm:t>
        <a:bodyPr/>
        <a:lstStyle/>
        <a:p>
          <a:r>
            <a:rPr lang="es-MX" sz="1800" b="1" dirty="0">
              <a:latin typeface="Gilroy Light" panose="00000400000000000000" pitchFamily="2" charset="0"/>
            </a:rPr>
            <a:t>Apertura de ofertas</a:t>
          </a:r>
        </a:p>
      </dgm:t>
    </dgm:pt>
    <dgm:pt modelId="{0F1B2272-4DAF-1C40-9A66-BDA47FC24EF8}" type="parTrans" cxnId="{C89D310F-A0F4-4443-BCA9-572D1B6C70DF}">
      <dgm:prSet/>
      <dgm:spPr/>
      <dgm:t>
        <a:bodyPr/>
        <a:lstStyle/>
        <a:p>
          <a:endParaRPr lang="es-MX" sz="1800" b="1">
            <a:latin typeface="Gilroy Light" panose="00000400000000000000" pitchFamily="2" charset="0"/>
          </a:endParaRPr>
        </a:p>
      </dgm:t>
    </dgm:pt>
    <dgm:pt modelId="{7CD213AD-E934-D64F-8A30-F024A3581288}" type="sibTrans" cxnId="{C89D310F-A0F4-4443-BCA9-572D1B6C70DF}">
      <dgm:prSet/>
      <dgm:spPr/>
      <dgm:t>
        <a:bodyPr/>
        <a:lstStyle/>
        <a:p>
          <a:endParaRPr lang="es-MX" sz="1800" b="1">
            <a:latin typeface="Gilroy Light" panose="00000400000000000000" pitchFamily="2" charset="0"/>
          </a:endParaRPr>
        </a:p>
      </dgm:t>
    </dgm:pt>
    <dgm:pt modelId="{7AD87B86-C6BB-9F4C-9BEA-0F1CDAF4ACE5}">
      <dgm:prSet custT="1"/>
      <dgm:spPr/>
      <dgm:t>
        <a:bodyPr/>
        <a:lstStyle/>
        <a:p>
          <a:r>
            <a:rPr lang="es-MX" sz="1800" b="1" dirty="0">
              <a:latin typeface="Gilroy Light" panose="00000400000000000000" pitchFamily="2" charset="0"/>
            </a:rPr>
            <a:t>Adjudicación </a:t>
          </a:r>
        </a:p>
      </dgm:t>
    </dgm:pt>
    <dgm:pt modelId="{B661E624-A698-BC46-A5FD-0B3C89897BAA}" type="parTrans" cxnId="{3A741974-0CDB-8446-86B4-D28877C0EBDF}">
      <dgm:prSet/>
      <dgm:spPr/>
      <dgm:t>
        <a:bodyPr/>
        <a:lstStyle/>
        <a:p>
          <a:endParaRPr lang="es-MX" sz="1800" b="1">
            <a:latin typeface="Gilroy Light" panose="00000400000000000000" pitchFamily="2" charset="0"/>
          </a:endParaRPr>
        </a:p>
      </dgm:t>
    </dgm:pt>
    <dgm:pt modelId="{ED6B63FE-FE11-784A-AC2A-5600AB8562D8}" type="sibTrans" cxnId="{3A741974-0CDB-8446-86B4-D28877C0EBDF}">
      <dgm:prSet/>
      <dgm:spPr/>
      <dgm:t>
        <a:bodyPr/>
        <a:lstStyle/>
        <a:p>
          <a:endParaRPr lang="es-MX" sz="1800" b="1">
            <a:latin typeface="Gilroy Light" panose="00000400000000000000" pitchFamily="2" charset="0"/>
          </a:endParaRPr>
        </a:p>
      </dgm:t>
    </dgm:pt>
    <dgm:pt modelId="{A964387B-F1BE-DC43-854D-C21DAE08FA42}">
      <dgm:prSet custT="1"/>
      <dgm:spPr/>
      <dgm:t>
        <a:bodyPr/>
        <a:lstStyle/>
        <a:p>
          <a:r>
            <a:rPr lang="es-MX" sz="1800" b="1" dirty="0">
              <a:latin typeface="Gilroy Light" panose="00000400000000000000" pitchFamily="2" charset="0"/>
            </a:rPr>
            <a:t>Contrato </a:t>
          </a:r>
        </a:p>
      </dgm:t>
    </dgm:pt>
    <dgm:pt modelId="{01F708A0-8CCA-084D-A79C-3B2E247C4906}" type="parTrans" cxnId="{FE168508-6629-424D-B86B-CCA439D13E4E}">
      <dgm:prSet/>
      <dgm:spPr/>
      <dgm:t>
        <a:bodyPr/>
        <a:lstStyle/>
        <a:p>
          <a:endParaRPr lang="es-MX" sz="1800" b="1">
            <a:latin typeface="Gilroy Light" panose="00000400000000000000" pitchFamily="2" charset="0"/>
          </a:endParaRPr>
        </a:p>
      </dgm:t>
    </dgm:pt>
    <dgm:pt modelId="{21B2F4DD-8E21-A249-9E0F-D95002E23422}" type="sibTrans" cxnId="{FE168508-6629-424D-B86B-CCA439D13E4E}">
      <dgm:prSet/>
      <dgm:spPr/>
      <dgm:t>
        <a:bodyPr/>
        <a:lstStyle/>
        <a:p>
          <a:endParaRPr lang="es-MX" sz="1800" b="1">
            <a:latin typeface="Gilroy Light" panose="00000400000000000000" pitchFamily="2" charset="0"/>
          </a:endParaRPr>
        </a:p>
      </dgm:t>
    </dgm:pt>
    <dgm:pt modelId="{CA19FCBD-49E0-0241-AF9E-8935F760FD6B}" type="pres">
      <dgm:prSet presAssocID="{E43BCE84-CCFD-CB4D-8909-5B63AD203B41}" presName="Name0" presStyleCnt="0">
        <dgm:presLayoutVars>
          <dgm:chMax val="7"/>
          <dgm:chPref val="7"/>
          <dgm:dir/>
        </dgm:presLayoutVars>
      </dgm:prSet>
      <dgm:spPr/>
    </dgm:pt>
    <dgm:pt modelId="{3392F8F2-A27D-1F45-86D7-AC941E99B9B1}" type="pres">
      <dgm:prSet presAssocID="{E43BCE84-CCFD-CB4D-8909-5B63AD203B41}" presName="Name1" presStyleCnt="0"/>
      <dgm:spPr/>
    </dgm:pt>
    <dgm:pt modelId="{43F71D95-89AE-9B46-93D4-BEB5ACB13E10}" type="pres">
      <dgm:prSet presAssocID="{E43BCE84-CCFD-CB4D-8909-5B63AD203B41}" presName="cycle" presStyleCnt="0"/>
      <dgm:spPr/>
    </dgm:pt>
    <dgm:pt modelId="{4DA42120-44DD-9A4F-806B-B58B1B9043EF}" type="pres">
      <dgm:prSet presAssocID="{E43BCE84-CCFD-CB4D-8909-5B63AD203B41}" presName="srcNode" presStyleLbl="node1" presStyleIdx="0" presStyleCnt="7"/>
      <dgm:spPr/>
    </dgm:pt>
    <dgm:pt modelId="{BDF347DC-BBE5-CD47-9207-E5744DCAD892}" type="pres">
      <dgm:prSet presAssocID="{E43BCE84-CCFD-CB4D-8909-5B63AD203B41}" presName="conn" presStyleLbl="parChTrans1D2" presStyleIdx="0" presStyleCnt="1"/>
      <dgm:spPr/>
    </dgm:pt>
    <dgm:pt modelId="{4CAA1B31-32A6-9545-9179-63700748F8DB}" type="pres">
      <dgm:prSet presAssocID="{E43BCE84-CCFD-CB4D-8909-5B63AD203B41}" presName="extraNode" presStyleLbl="node1" presStyleIdx="0" presStyleCnt="7"/>
      <dgm:spPr/>
    </dgm:pt>
    <dgm:pt modelId="{DB163885-7728-DD4E-88B0-CBC76C154B22}" type="pres">
      <dgm:prSet presAssocID="{E43BCE84-CCFD-CB4D-8909-5B63AD203B41}" presName="dstNode" presStyleLbl="node1" presStyleIdx="0" presStyleCnt="7"/>
      <dgm:spPr/>
    </dgm:pt>
    <dgm:pt modelId="{C593EECB-61C9-F349-B178-DAE8D68F5A3C}" type="pres">
      <dgm:prSet presAssocID="{425C0405-9292-0744-AB5E-7851330A7FCE}" presName="text_1" presStyleLbl="node1" presStyleIdx="0" presStyleCnt="7">
        <dgm:presLayoutVars>
          <dgm:bulletEnabled val="1"/>
        </dgm:presLayoutVars>
      </dgm:prSet>
      <dgm:spPr/>
    </dgm:pt>
    <dgm:pt modelId="{1D0425F9-76EC-3243-8C51-64574E0F2DC7}" type="pres">
      <dgm:prSet presAssocID="{425C0405-9292-0744-AB5E-7851330A7FCE}" presName="accent_1" presStyleCnt="0"/>
      <dgm:spPr/>
    </dgm:pt>
    <dgm:pt modelId="{59C648FA-4898-D24F-8BE1-E7A87B32A2E0}" type="pres">
      <dgm:prSet presAssocID="{425C0405-9292-0744-AB5E-7851330A7FCE}" presName="accentRepeatNode" presStyleLbl="solidFgAcc1" presStyleIdx="0" presStyleCnt="7"/>
      <dgm:spPr/>
    </dgm:pt>
    <dgm:pt modelId="{EF5C55FB-D94B-314E-99C2-9ED41D29CC4C}" type="pres">
      <dgm:prSet presAssocID="{F590BFB4-201A-A94F-BA37-ED9BC40FA98E}" presName="text_2" presStyleLbl="node1" presStyleIdx="1" presStyleCnt="7">
        <dgm:presLayoutVars>
          <dgm:bulletEnabled val="1"/>
        </dgm:presLayoutVars>
      </dgm:prSet>
      <dgm:spPr/>
    </dgm:pt>
    <dgm:pt modelId="{95390B81-B2BE-1440-9E8F-58287614D050}" type="pres">
      <dgm:prSet presAssocID="{F590BFB4-201A-A94F-BA37-ED9BC40FA98E}" presName="accent_2" presStyleCnt="0"/>
      <dgm:spPr/>
    </dgm:pt>
    <dgm:pt modelId="{C9FC53AE-BC9D-F943-8563-666FE901BDAF}" type="pres">
      <dgm:prSet presAssocID="{F590BFB4-201A-A94F-BA37-ED9BC40FA98E}" presName="accentRepeatNode" presStyleLbl="solidFgAcc1" presStyleIdx="1" presStyleCnt="7"/>
      <dgm:spPr/>
    </dgm:pt>
    <dgm:pt modelId="{02F9D1E4-4026-2641-AA9C-CFE78BEC083C}" type="pres">
      <dgm:prSet presAssocID="{6FA8BCB3-D208-A04E-AA15-D7CBF055ABC1}" presName="text_3" presStyleLbl="node1" presStyleIdx="2" presStyleCnt="7">
        <dgm:presLayoutVars>
          <dgm:bulletEnabled val="1"/>
        </dgm:presLayoutVars>
      </dgm:prSet>
      <dgm:spPr/>
    </dgm:pt>
    <dgm:pt modelId="{C34AB3B2-A59C-AF44-919C-7F335DF763D2}" type="pres">
      <dgm:prSet presAssocID="{6FA8BCB3-D208-A04E-AA15-D7CBF055ABC1}" presName="accent_3" presStyleCnt="0"/>
      <dgm:spPr/>
    </dgm:pt>
    <dgm:pt modelId="{91588B70-9146-BD4D-A6E1-C96147E6BE14}" type="pres">
      <dgm:prSet presAssocID="{6FA8BCB3-D208-A04E-AA15-D7CBF055ABC1}" presName="accentRepeatNode" presStyleLbl="solidFgAcc1" presStyleIdx="2" presStyleCnt="7"/>
      <dgm:spPr/>
    </dgm:pt>
    <dgm:pt modelId="{50BEE9FD-A27F-7646-9B05-8EEFFC37036D}" type="pres">
      <dgm:prSet presAssocID="{9086D4A0-11E7-5240-B0E3-B68A6A47814F}" presName="text_4" presStyleLbl="node1" presStyleIdx="3" presStyleCnt="7">
        <dgm:presLayoutVars>
          <dgm:bulletEnabled val="1"/>
        </dgm:presLayoutVars>
      </dgm:prSet>
      <dgm:spPr/>
    </dgm:pt>
    <dgm:pt modelId="{26F2A2BF-FB6B-0D45-ABCC-CC9A7B9DB14A}" type="pres">
      <dgm:prSet presAssocID="{9086D4A0-11E7-5240-B0E3-B68A6A47814F}" presName="accent_4" presStyleCnt="0"/>
      <dgm:spPr/>
    </dgm:pt>
    <dgm:pt modelId="{EDAE4F68-10FA-5840-8303-9C15A16C6DCB}" type="pres">
      <dgm:prSet presAssocID="{9086D4A0-11E7-5240-B0E3-B68A6A47814F}" presName="accentRepeatNode" presStyleLbl="solidFgAcc1" presStyleIdx="3" presStyleCnt="7"/>
      <dgm:spPr/>
    </dgm:pt>
    <dgm:pt modelId="{1B4F8330-6062-1646-8C2E-E886DEF8F81F}" type="pres">
      <dgm:prSet presAssocID="{E206B151-22F0-664C-8C57-61532D70FA75}" presName="text_5" presStyleLbl="node1" presStyleIdx="4" presStyleCnt="7">
        <dgm:presLayoutVars>
          <dgm:bulletEnabled val="1"/>
        </dgm:presLayoutVars>
      </dgm:prSet>
      <dgm:spPr/>
    </dgm:pt>
    <dgm:pt modelId="{89727B1E-81EE-1845-9DBA-0F0C772ABCEC}" type="pres">
      <dgm:prSet presAssocID="{E206B151-22F0-664C-8C57-61532D70FA75}" presName="accent_5" presStyleCnt="0"/>
      <dgm:spPr/>
    </dgm:pt>
    <dgm:pt modelId="{11FBF94F-7B1C-B346-8EAE-7EC29499D8D6}" type="pres">
      <dgm:prSet presAssocID="{E206B151-22F0-664C-8C57-61532D70FA75}" presName="accentRepeatNode" presStyleLbl="solidFgAcc1" presStyleIdx="4" presStyleCnt="7"/>
      <dgm:spPr/>
    </dgm:pt>
    <dgm:pt modelId="{3EEE07A6-6B02-104D-BCC3-C03B61C65C5D}" type="pres">
      <dgm:prSet presAssocID="{7AD87B86-C6BB-9F4C-9BEA-0F1CDAF4ACE5}" presName="text_6" presStyleLbl="node1" presStyleIdx="5" presStyleCnt="7">
        <dgm:presLayoutVars>
          <dgm:bulletEnabled val="1"/>
        </dgm:presLayoutVars>
      </dgm:prSet>
      <dgm:spPr/>
    </dgm:pt>
    <dgm:pt modelId="{D6F4D93B-3691-D142-946A-8161E9CD8D86}" type="pres">
      <dgm:prSet presAssocID="{7AD87B86-C6BB-9F4C-9BEA-0F1CDAF4ACE5}" presName="accent_6" presStyleCnt="0"/>
      <dgm:spPr/>
    </dgm:pt>
    <dgm:pt modelId="{DF343332-ADBD-094E-B0E0-D43530711601}" type="pres">
      <dgm:prSet presAssocID="{7AD87B86-C6BB-9F4C-9BEA-0F1CDAF4ACE5}" presName="accentRepeatNode" presStyleLbl="solidFgAcc1" presStyleIdx="5" presStyleCnt="7"/>
      <dgm:spPr/>
    </dgm:pt>
    <dgm:pt modelId="{01FAECE9-209D-5E43-901F-62F1B00D85BD}" type="pres">
      <dgm:prSet presAssocID="{A964387B-F1BE-DC43-854D-C21DAE08FA42}" presName="text_7" presStyleLbl="node1" presStyleIdx="6" presStyleCnt="7">
        <dgm:presLayoutVars>
          <dgm:bulletEnabled val="1"/>
        </dgm:presLayoutVars>
      </dgm:prSet>
      <dgm:spPr/>
    </dgm:pt>
    <dgm:pt modelId="{217CBF6C-31E4-254F-801D-67DE47300EC8}" type="pres">
      <dgm:prSet presAssocID="{A964387B-F1BE-DC43-854D-C21DAE08FA42}" presName="accent_7" presStyleCnt="0"/>
      <dgm:spPr/>
    </dgm:pt>
    <dgm:pt modelId="{6625C144-3A83-2540-B4E3-28405553A502}" type="pres">
      <dgm:prSet presAssocID="{A964387B-F1BE-DC43-854D-C21DAE08FA42}" presName="accentRepeatNode" presStyleLbl="solidFgAcc1" presStyleIdx="6" presStyleCnt="7"/>
      <dgm:spPr/>
    </dgm:pt>
  </dgm:ptLst>
  <dgm:cxnLst>
    <dgm:cxn modelId="{55389F01-660C-2144-823F-3DA6EBEEB62D}" type="presOf" srcId="{A964387B-F1BE-DC43-854D-C21DAE08FA42}" destId="{01FAECE9-209D-5E43-901F-62F1B00D85BD}" srcOrd="0" destOrd="0" presId="urn:microsoft.com/office/officeart/2008/layout/VerticalCurvedList"/>
    <dgm:cxn modelId="{99F7AB05-6152-0C48-9D03-5EA972C90A4F}" type="presOf" srcId="{9086D4A0-11E7-5240-B0E3-B68A6A47814F}" destId="{50BEE9FD-A27F-7646-9B05-8EEFFC37036D}" srcOrd="0" destOrd="0" presId="urn:microsoft.com/office/officeart/2008/layout/VerticalCurvedList"/>
    <dgm:cxn modelId="{FE168508-6629-424D-B86B-CCA439D13E4E}" srcId="{E43BCE84-CCFD-CB4D-8909-5B63AD203B41}" destId="{A964387B-F1BE-DC43-854D-C21DAE08FA42}" srcOrd="6" destOrd="0" parTransId="{01F708A0-8CCA-084D-A79C-3B2E247C4906}" sibTransId="{21B2F4DD-8E21-A249-9E0F-D95002E23422}"/>
    <dgm:cxn modelId="{991C7A0C-8E83-0C4B-AD8C-71C8BAF3CD9E}" srcId="{E43BCE84-CCFD-CB4D-8909-5B63AD203B41}" destId="{6FA8BCB3-D208-A04E-AA15-D7CBF055ABC1}" srcOrd="2" destOrd="0" parTransId="{FE985CFD-D12E-B24D-B139-DBFC8808DC51}" sibTransId="{C2B18CAD-16C7-824F-87F0-9D0931F2E595}"/>
    <dgm:cxn modelId="{C89D310F-A0F4-4443-BCA9-572D1B6C70DF}" srcId="{E43BCE84-CCFD-CB4D-8909-5B63AD203B41}" destId="{E206B151-22F0-664C-8C57-61532D70FA75}" srcOrd="4" destOrd="0" parTransId="{0F1B2272-4DAF-1C40-9A66-BDA47FC24EF8}" sibTransId="{7CD213AD-E934-D64F-8A30-F024A3581288}"/>
    <dgm:cxn modelId="{00CC5011-0625-464F-AA8B-E6E634FBFEEC}" type="presOf" srcId="{E206B151-22F0-664C-8C57-61532D70FA75}" destId="{1B4F8330-6062-1646-8C2E-E886DEF8F81F}" srcOrd="0" destOrd="0" presId="urn:microsoft.com/office/officeart/2008/layout/VerticalCurvedList"/>
    <dgm:cxn modelId="{4DAD0C13-21D3-B746-9E69-B77FCF38E6EF}" srcId="{E43BCE84-CCFD-CB4D-8909-5B63AD203B41}" destId="{425C0405-9292-0744-AB5E-7851330A7FCE}" srcOrd="0" destOrd="0" parTransId="{16ED16D1-4C27-394F-AF37-2CF47882479F}" sibTransId="{1A677372-71E0-8548-9778-968DEB5E719D}"/>
    <dgm:cxn modelId="{6995B318-1359-F14B-8F4D-2CDBE64C1256}" type="presOf" srcId="{7AD87B86-C6BB-9F4C-9BEA-0F1CDAF4ACE5}" destId="{3EEE07A6-6B02-104D-BCC3-C03B61C65C5D}" srcOrd="0" destOrd="0" presId="urn:microsoft.com/office/officeart/2008/layout/VerticalCurvedList"/>
    <dgm:cxn modelId="{7745D61E-8E4D-2B45-AD63-88200A9C454C}" type="presOf" srcId="{425C0405-9292-0744-AB5E-7851330A7FCE}" destId="{C593EECB-61C9-F349-B178-DAE8D68F5A3C}" srcOrd="0" destOrd="0" presId="urn:microsoft.com/office/officeart/2008/layout/VerticalCurvedList"/>
    <dgm:cxn modelId="{4FC9D125-FB41-CB4B-A91C-066DAA45683E}" type="presOf" srcId="{E43BCE84-CCFD-CB4D-8909-5B63AD203B41}" destId="{CA19FCBD-49E0-0241-AF9E-8935F760FD6B}" srcOrd="0" destOrd="0" presId="urn:microsoft.com/office/officeart/2008/layout/VerticalCurvedList"/>
    <dgm:cxn modelId="{77996A47-974F-A84F-A0BC-08CAE5429F75}" type="presOf" srcId="{F590BFB4-201A-A94F-BA37-ED9BC40FA98E}" destId="{EF5C55FB-D94B-314E-99C2-9ED41D29CC4C}" srcOrd="0" destOrd="0" presId="urn:microsoft.com/office/officeart/2008/layout/VerticalCurvedList"/>
    <dgm:cxn modelId="{3A741974-0CDB-8446-86B4-D28877C0EBDF}" srcId="{E43BCE84-CCFD-CB4D-8909-5B63AD203B41}" destId="{7AD87B86-C6BB-9F4C-9BEA-0F1CDAF4ACE5}" srcOrd="5" destOrd="0" parTransId="{B661E624-A698-BC46-A5FD-0B3C89897BAA}" sibTransId="{ED6B63FE-FE11-784A-AC2A-5600AB8562D8}"/>
    <dgm:cxn modelId="{4687B898-D534-E94C-882A-54E8A4238699}" type="presOf" srcId="{6FA8BCB3-D208-A04E-AA15-D7CBF055ABC1}" destId="{02F9D1E4-4026-2641-AA9C-CFE78BEC083C}" srcOrd="0" destOrd="0" presId="urn:microsoft.com/office/officeart/2008/layout/VerticalCurvedList"/>
    <dgm:cxn modelId="{CE136C9A-36A4-3F42-B473-2273147976BB}" srcId="{E43BCE84-CCFD-CB4D-8909-5B63AD203B41}" destId="{9086D4A0-11E7-5240-B0E3-B68A6A47814F}" srcOrd="3" destOrd="0" parTransId="{7B670F1F-BF35-EB45-BBBC-2A7664FFB6F6}" sibTransId="{ADA7A0E4-1D63-4548-9976-1E08C8446295}"/>
    <dgm:cxn modelId="{57D474AA-D001-E64B-B614-E8330C2BC3F6}" type="presOf" srcId="{1A677372-71E0-8548-9778-968DEB5E719D}" destId="{BDF347DC-BBE5-CD47-9207-E5744DCAD892}" srcOrd="0" destOrd="0" presId="urn:microsoft.com/office/officeart/2008/layout/VerticalCurvedList"/>
    <dgm:cxn modelId="{F77C2CF1-4E0F-DD4A-A4EA-460640F372B7}" srcId="{E43BCE84-CCFD-CB4D-8909-5B63AD203B41}" destId="{F590BFB4-201A-A94F-BA37-ED9BC40FA98E}" srcOrd="1" destOrd="0" parTransId="{679B3E26-D99F-7D41-AD08-31B502922D54}" sibTransId="{4AE8FE95-38AC-7749-A613-EE5FB187307A}"/>
    <dgm:cxn modelId="{3E2D07EB-A4A5-6341-848A-06D53B6C02C0}" type="presParOf" srcId="{CA19FCBD-49E0-0241-AF9E-8935F760FD6B}" destId="{3392F8F2-A27D-1F45-86D7-AC941E99B9B1}" srcOrd="0" destOrd="0" presId="urn:microsoft.com/office/officeart/2008/layout/VerticalCurvedList"/>
    <dgm:cxn modelId="{D387555D-160F-C345-91DB-E78B9D65D6B8}" type="presParOf" srcId="{3392F8F2-A27D-1F45-86D7-AC941E99B9B1}" destId="{43F71D95-89AE-9B46-93D4-BEB5ACB13E10}" srcOrd="0" destOrd="0" presId="urn:microsoft.com/office/officeart/2008/layout/VerticalCurvedList"/>
    <dgm:cxn modelId="{A9707295-5729-E741-BC5B-009DB29D1687}" type="presParOf" srcId="{43F71D95-89AE-9B46-93D4-BEB5ACB13E10}" destId="{4DA42120-44DD-9A4F-806B-B58B1B9043EF}" srcOrd="0" destOrd="0" presId="urn:microsoft.com/office/officeart/2008/layout/VerticalCurvedList"/>
    <dgm:cxn modelId="{1A694B74-2DEB-2E4B-B53A-3899E9E7D9BE}" type="presParOf" srcId="{43F71D95-89AE-9B46-93D4-BEB5ACB13E10}" destId="{BDF347DC-BBE5-CD47-9207-E5744DCAD892}" srcOrd="1" destOrd="0" presId="urn:microsoft.com/office/officeart/2008/layout/VerticalCurvedList"/>
    <dgm:cxn modelId="{3D4D8EBC-6ED7-0F49-B561-1615555F5146}" type="presParOf" srcId="{43F71D95-89AE-9B46-93D4-BEB5ACB13E10}" destId="{4CAA1B31-32A6-9545-9179-63700748F8DB}" srcOrd="2" destOrd="0" presId="urn:microsoft.com/office/officeart/2008/layout/VerticalCurvedList"/>
    <dgm:cxn modelId="{813A528C-1051-CD4C-B2D9-DDDCE239CC2B}" type="presParOf" srcId="{43F71D95-89AE-9B46-93D4-BEB5ACB13E10}" destId="{DB163885-7728-DD4E-88B0-CBC76C154B22}" srcOrd="3" destOrd="0" presId="urn:microsoft.com/office/officeart/2008/layout/VerticalCurvedList"/>
    <dgm:cxn modelId="{85B3F9E5-EE9C-0947-AB32-80860684FF2A}" type="presParOf" srcId="{3392F8F2-A27D-1F45-86D7-AC941E99B9B1}" destId="{C593EECB-61C9-F349-B178-DAE8D68F5A3C}" srcOrd="1" destOrd="0" presId="urn:microsoft.com/office/officeart/2008/layout/VerticalCurvedList"/>
    <dgm:cxn modelId="{D4E815FD-0342-CE4A-BD98-92B7035C5A0C}" type="presParOf" srcId="{3392F8F2-A27D-1F45-86D7-AC941E99B9B1}" destId="{1D0425F9-76EC-3243-8C51-64574E0F2DC7}" srcOrd="2" destOrd="0" presId="urn:microsoft.com/office/officeart/2008/layout/VerticalCurvedList"/>
    <dgm:cxn modelId="{0BA1526F-DD73-B44F-A985-B067EFCB56EA}" type="presParOf" srcId="{1D0425F9-76EC-3243-8C51-64574E0F2DC7}" destId="{59C648FA-4898-D24F-8BE1-E7A87B32A2E0}" srcOrd="0" destOrd="0" presId="urn:microsoft.com/office/officeart/2008/layout/VerticalCurvedList"/>
    <dgm:cxn modelId="{E08E988E-ED1B-034C-B798-E9C85B7FAA8E}" type="presParOf" srcId="{3392F8F2-A27D-1F45-86D7-AC941E99B9B1}" destId="{EF5C55FB-D94B-314E-99C2-9ED41D29CC4C}" srcOrd="3" destOrd="0" presId="urn:microsoft.com/office/officeart/2008/layout/VerticalCurvedList"/>
    <dgm:cxn modelId="{FB1C5FB7-BA81-8C4B-959E-3D1B20DACC83}" type="presParOf" srcId="{3392F8F2-A27D-1F45-86D7-AC941E99B9B1}" destId="{95390B81-B2BE-1440-9E8F-58287614D050}" srcOrd="4" destOrd="0" presId="urn:microsoft.com/office/officeart/2008/layout/VerticalCurvedList"/>
    <dgm:cxn modelId="{A55D95C7-3B2C-2B4D-8189-933340C65BEB}" type="presParOf" srcId="{95390B81-B2BE-1440-9E8F-58287614D050}" destId="{C9FC53AE-BC9D-F943-8563-666FE901BDAF}" srcOrd="0" destOrd="0" presId="urn:microsoft.com/office/officeart/2008/layout/VerticalCurvedList"/>
    <dgm:cxn modelId="{75FBA6AE-011D-F94B-9463-A9009D74A54E}" type="presParOf" srcId="{3392F8F2-A27D-1F45-86D7-AC941E99B9B1}" destId="{02F9D1E4-4026-2641-AA9C-CFE78BEC083C}" srcOrd="5" destOrd="0" presId="urn:microsoft.com/office/officeart/2008/layout/VerticalCurvedList"/>
    <dgm:cxn modelId="{79C8E8A7-A977-1F46-80F5-4D710147D3B7}" type="presParOf" srcId="{3392F8F2-A27D-1F45-86D7-AC941E99B9B1}" destId="{C34AB3B2-A59C-AF44-919C-7F335DF763D2}" srcOrd="6" destOrd="0" presId="urn:microsoft.com/office/officeart/2008/layout/VerticalCurvedList"/>
    <dgm:cxn modelId="{BE397EB0-FC7E-D848-AF32-86FEEC058F09}" type="presParOf" srcId="{C34AB3B2-A59C-AF44-919C-7F335DF763D2}" destId="{91588B70-9146-BD4D-A6E1-C96147E6BE14}" srcOrd="0" destOrd="0" presId="urn:microsoft.com/office/officeart/2008/layout/VerticalCurvedList"/>
    <dgm:cxn modelId="{85E7BEC3-C733-F949-BADA-8823174790AC}" type="presParOf" srcId="{3392F8F2-A27D-1F45-86D7-AC941E99B9B1}" destId="{50BEE9FD-A27F-7646-9B05-8EEFFC37036D}" srcOrd="7" destOrd="0" presId="urn:microsoft.com/office/officeart/2008/layout/VerticalCurvedList"/>
    <dgm:cxn modelId="{F0630154-3CF1-1B4B-AFD2-8D43EF5D293D}" type="presParOf" srcId="{3392F8F2-A27D-1F45-86D7-AC941E99B9B1}" destId="{26F2A2BF-FB6B-0D45-ABCC-CC9A7B9DB14A}" srcOrd="8" destOrd="0" presId="urn:microsoft.com/office/officeart/2008/layout/VerticalCurvedList"/>
    <dgm:cxn modelId="{E68B8740-A72A-0A40-880A-AB68FC1A2A01}" type="presParOf" srcId="{26F2A2BF-FB6B-0D45-ABCC-CC9A7B9DB14A}" destId="{EDAE4F68-10FA-5840-8303-9C15A16C6DCB}" srcOrd="0" destOrd="0" presId="urn:microsoft.com/office/officeart/2008/layout/VerticalCurvedList"/>
    <dgm:cxn modelId="{0D273643-F419-E644-959E-ED20FBD1C12E}" type="presParOf" srcId="{3392F8F2-A27D-1F45-86D7-AC941E99B9B1}" destId="{1B4F8330-6062-1646-8C2E-E886DEF8F81F}" srcOrd="9" destOrd="0" presId="urn:microsoft.com/office/officeart/2008/layout/VerticalCurvedList"/>
    <dgm:cxn modelId="{ED328B2F-4C75-894E-9F5E-CF872D76A3DE}" type="presParOf" srcId="{3392F8F2-A27D-1F45-86D7-AC941E99B9B1}" destId="{89727B1E-81EE-1845-9DBA-0F0C772ABCEC}" srcOrd="10" destOrd="0" presId="urn:microsoft.com/office/officeart/2008/layout/VerticalCurvedList"/>
    <dgm:cxn modelId="{C3906D30-F901-5440-8FCA-776DBE310B7E}" type="presParOf" srcId="{89727B1E-81EE-1845-9DBA-0F0C772ABCEC}" destId="{11FBF94F-7B1C-B346-8EAE-7EC29499D8D6}" srcOrd="0" destOrd="0" presId="urn:microsoft.com/office/officeart/2008/layout/VerticalCurvedList"/>
    <dgm:cxn modelId="{A530F6DE-E687-A244-8025-769218CB114D}" type="presParOf" srcId="{3392F8F2-A27D-1F45-86D7-AC941E99B9B1}" destId="{3EEE07A6-6B02-104D-BCC3-C03B61C65C5D}" srcOrd="11" destOrd="0" presId="urn:microsoft.com/office/officeart/2008/layout/VerticalCurvedList"/>
    <dgm:cxn modelId="{36B1FAC0-CA74-074D-877B-C7B1BB20E602}" type="presParOf" srcId="{3392F8F2-A27D-1F45-86D7-AC941E99B9B1}" destId="{D6F4D93B-3691-D142-946A-8161E9CD8D86}" srcOrd="12" destOrd="0" presId="urn:microsoft.com/office/officeart/2008/layout/VerticalCurvedList"/>
    <dgm:cxn modelId="{A91BF848-9030-4043-A096-2C413652176A}" type="presParOf" srcId="{D6F4D93B-3691-D142-946A-8161E9CD8D86}" destId="{DF343332-ADBD-094E-B0E0-D43530711601}" srcOrd="0" destOrd="0" presId="urn:microsoft.com/office/officeart/2008/layout/VerticalCurvedList"/>
    <dgm:cxn modelId="{C637CB8B-F1D4-304B-A2E2-027565F70719}" type="presParOf" srcId="{3392F8F2-A27D-1F45-86D7-AC941E99B9B1}" destId="{01FAECE9-209D-5E43-901F-62F1B00D85BD}" srcOrd="13" destOrd="0" presId="urn:microsoft.com/office/officeart/2008/layout/VerticalCurvedList"/>
    <dgm:cxn modelId="{115DD012-8C4F-C345-BE6A-265648FAA523}" type="presParOf" srcId="{3392F8F2-A27D-1F45-86D7-AC941E99B9B1}" destId="{217CBF6C-31E4-254F-801D-67DE47300EC8}" srcOrd="14" destOrd="0" presId="urn:microsoft.com/office/officeart/2008/layout/VerticalCurvedList"/>
    <dgm:cxn modelId="{1AFC7AA5-AF80-F241-BE53-62B6CEA1651B}" type="presParOf" srcId="{217CBF6C-31E4-254F-801D-67DE47300EC8}" destId="{6625C144-3A83-2540-B4E3-28405553A502}" srcOrd="0" destOrd="0" presId="urn:microsoft.com/office/officeart/2008/layout/VerticalCurv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46DD8F07-1547-4F4A-9A7D-14BAE84B90E3}" type="doc">
      <dgm:prSet loTypeId="urn:microsoft.com/office/officeart/2005/8/layout/hList3" loCatId="" qsTypeId="urn:microsoft.com/office/officeart/2005/8/quickstyle/simple1" qsCatId="simple" csTypeId="urn:microsoft.com/office/officeart/2005/8/colors/accent3_1" csCatId="accent3" phldr="1"/>
      <dgm:spPr/>
      <dgm:t>
        <a:bodyPr/>
        <a:lstStyle/>
        <a:p>
          <a:endParaRPr lang="es-MX"/>
        </a:p>
      </dgm:t>
    </dgm:pt>
    <dgm:pt modelId="{A89EE056-2CC6-E24D-9B9B-ADE29FAE36B4}">
      <dgm:prSet phldrT="[Texto]" custT="1"/>
      <dgm:spPr>
        <a:solidFill>
          <a:srgbClr val="009887"/>
        </a:solidFill>
        <a:ln>
          <a:solidFill>
            <a:srgbClr val="009887"/>
          </a:solidFill>
        </a:ln>
        <a:scene3d>
          <a:camera prst="orthographicFront"/>
          <a:lightRig rig="threePt" dir="t"/>
        </a:scene3d>
        <a:sp3d>
          <a:bevelT w="165100" prst="coolSlant"/>
        </a:sp3d>
      </dgm:spPr>
      <dgm:t>
        <a:bodyPr/>
        <a:lstStyle/>
        <a:p>
          <a:r>
            <a:rPr lang="es-MX" sz="2400" dirty="0">
              <a:latin typeface="Gilroy-Bold" panose="00000800000000000000" pitchFamily="2" charset="0"/>
            </a:rPr>
            <a:t>COMITÉ DE ADQUISICIONES, ARRENDAMIENTO DE BIENES MUEBLES Y CONTRATACIÓN DE SERVICIOS</a:t>
          </a:r>
        </a:p>
      </dgm:t>
    </dgm:pt>
    <dgm:pt modelId="{E28103BF-8EEB-114D-AA49-CA3BD497A830}" type="parTrans" cxnId="{C9ABE1EF-FEC0-8E44-9975-20B1C34BC043}">
      <dgm:prSet/>
      <dgm:spPr/>
      <dgm:t>
        <a:bodyPr/>
        <a:lstStyle/>
        <a:p>
          <a:endParaRPr lang="es-MX"/>
        </a:p>
      </dgm:t>
    </dgm:pt>
    <dgm:pt modelId="{0668AB3C-21F6-114E-A8E7-8DBA84E27E81}" type="sibTrans" cxnId="{C9ABE1EF-FEC0-8E44-9975-20B1C34BC043}">
      <dgm:prSet/>
      <dgm:spPr/>
      <dgm:t>
        <a:bodyPr/>
        <a:lstStyle/>
        <a:p>
          <a:endParaRPr lang="es-MX"/>
        </a:p>
      </dgm:t>
    </dgm:pt>
    <dgm:pt modelId="{48E1885E-6799-9246-AF41-BA64EC29ACAD}">
      <dgm:prSet phldrT="[Texto]" custT="1"/>
      <dgm:spPr>
        <a:ln>
          <a:solidFill>
            <a:srgbClr val="009887"/>
          </a:solidFill>
        </a:ln>
      </dgm:spPr>
      <dgm:t>
        <a:bodyPr/>
        <a:lstStyle/>
        <a:p>
          <a:r>
            <a:rPr lang="es-MX" sz="2000" b="1" dirty="0">
              <a:latin typeface="Gilroy Light" panose="00000400000000000000" pitchFamily="2" charset="0"/>
            </a:rPr>
            <a:t>Poder Ejecutivo</a:t>
          </a:r>
        </a:p>
        <a:p>
          <a:r>
            <a:rPr lang="es-MX" sz="2000" dirty="0">
              <a:latin typeface="Gilroy Light" panose="00000400000000000000" pitchFamily="2" charset="0"/>
            </a:rPr>
            <a:t>Presidente (La Oficial Mayor)</a:t>
          </a:r>
        </a:p>
        <a:p>
          <a:r>
            <a:rPr lang="es-MX" sz="2000" dirty="0">
              <a:latin typeface="Gilroy Light" panose="00000400000000000000" pitchFamily="2" charset="0"/>
            </a:rPr>
            <a:t>Secretaría Técnico (quien designe la Oficial)</a:t>
          </a:r>
        </a:p>
        <a:p>
          <a:r>
            <a:rPr lang="es-MX" sz="2000" dirty="0">
              <a:latin typeface="Gilroy Light" panose="00000400000000000000" pitchFamily="2" charset="0"/>
            </a:rPr>
            <a:t>Dos vocales (Economía y Hacienda)</a:t>
          </a:r>
        </a:p>
      </dgm:t>
    </dgm:pt>
    <dgm:pt modelId="{4C2754EB-8020-F841-8ABD-73714DC57B68}" type="parTrans" cxnId="{45C28011-65C8-9242-B22A-7377043D89DE}">
      <dgm:prSet/>
      <dgm:spPr/>
      <dgm:t>
        <a:bodyPr/>
        <a:lstStyle/>
        <a:p>
          <a:endParaRPr lang="es-MX"/>
        </a:p>
      </dgm:t>
    </dgm:pt>
    <dgm:pt modelId="{5AAD23DA-BE73-C745-9077-2BD0CBF82735}" type="sibTrans" cxnId="{45C28011-65C8-9242-B22A-7377043D89DE}">
      <dgm:prSet/>
      <dgm:spPr/>
      <dgm:t>
        <a:bodyPr/>
        <a:lstStyle/>
        <a:p>
          <a:endParaRPr lang="es-MX"/>
        </a:p>
      </dgm:t>
    </dgm:pt>
    <dgm:pt modelId="{AF3B0019-4098-794A-8FDF-CC15DCB21582}">
      <dgm:prSet phldrT="[Texto]" custT="1"/>
      <dgm:spPr>
        <a:ln>
          <a:solidFill>
            <a:srgbClr val="009887"/>
          </a:solidFill>
        </a:ln>
      </dgm:spPr>
      <dgm:t>
        <a:bodyPr/>
        <a:lstStyle/>
        <a:p>
          <a:r>
            <a:rPr lang="es-MX" sz="2000" b="1" dirty="0">
              <a:latin typeface="Gilroy Light" panose="00000400000000000000" pitchFamily="2" charset="0"/>
            </a:rPr>
            <a:t>Poder Legislativo, Judicial y Autónomos</a:t>
          </a:r>
        </a:p>
        <a:p>
          <a:r>
            <a:rPr lang="es-MX" sz="2000" dirty="0">
              <a:latin typeface="Gilroy Light" panose="00000400000000000000" pitchFamily="2" charset="0"/>
            </a:rPr>
            <a:t>Presidente (Titular del área administrativa)</a:t>
          </a:r>
        </a:p>
        <a:p>
          <a:r>
            <a:rPr lang="es-MX" sz="2000" dirty="0">
              <a:latin typeface="Gilroy Light" panose="00000400000000000000" pitchFamily="2" charset="0"/>
            </a:rPr>
            <a:t>Secretario Técnico (Recursos Materiales o  Servicios Generales)</a:t>
          </a:r>
        </a:p>
        <a:p>
          <a:r>
            <a:rPr lang="es-MX" sz="2000" dirty="0">
              <a:latin typeface="Gilroy Light" panose="00000400000000000000" pitchFamily="2" charset="0"/>
            </a:rPr>
            <a:t>Dos vocales (Planeación y Financiero)</a:t>
          </a:r>
        </a:p>
      </dgm:t>
    </dgm:pt>
    <dgm:pt modelId="{21E2D6CF-72D4-BC49-9574-316211FC0543}" type="parTrans" cxnId="{8C4F6737-E7D7-F24A-A4A0-C8C3A066CD39}">
      <dgm:prSet/>
      <dgm:spPr/>
      <dgm:t>
        <a:bodyPr/>
        <a:lstStyle/>
        <a:p>
          <a:endParaRPr lang="es-MX"/>
        </a:p>
      </dgm:t>
    </dgm:pt>
    <dgm:pt modelId="{C0BAA5DB-13BD-D545-B290-85DC77534768}" type="sibTrans" cxnId="{8C4F6737-E7D7-F24A-A4A0-C8C3A066CD39}">
      <dgm:prSet/>
      <dgm:spPr/>
      <dgm:t>
        <a:bodyPr/>
        <a:lstStyle/>
        <a:p>
          <a:endParaRPr lang="es-MX"/>
        </a:p>
      </dgm:t>
    </dgm:pt>
    <dgm:pt modelId="{5246F46C-6FF0-D94B-93D1-E29182D6C151}" type="pres">
      <dgm:prSet presAssocID="{46DD8F07-1547-4F4A-9A7D-14BAE84B90E3}" presName="composite" presStyleCnt="0">
        <dgm:presLayoutVars>
          <dgm:chMax val="1"/>
          <dgm:dir/>
          <dgm:resizeHandles val="exact"/>
        </dgm:presLayoutVars>
      </dgm:prSet>
      <dgm:spPr/>
    </dgm:pt>
    <dgm:pt modelId="{5E12FA1C-46E5-6D48-8388-BFC9BE4D5CD0}" type="pres">
      <dgm:prSet presAssocID="{A89EE056-2CC6-E24D-9B9B-ADE29FAE36B4}" presName="roof" presStyleLbl="dkBgShp" presStyleIdx="0" presStyleCnt="2" custLinFactNeighborY="2000"/>
      <dgm:spPr/>
    </dgm:pt>
    <dgm:pt modelId="{A57CC030-0A09-F041-A778-3BF2F1F3F55D}" type="pres">
      <dgm:prSet presAssocID="{A89EE056-2CC6-E24D-9B9B-ADE29FAE36B4}" presName="pillars" presStyleCnt="0"/>
      <dgm:spPr/>
    </dgm:pt>
    <dgm:pt modelId="{7C22B107-720F-1443-931C-30CFDFD5036B}" type="pres">
      <dgm:prSet presAssocID="{A89EE056-2CC6-E24D-9B9B-ADE29FAE36B4}" presName="pillar1" presStyleLbl="node1" presStyleIdx="0" presStyleCnt="2">
        <dgm:presLayoutVars>
          <dgm:bulletEnabled val="1"/>
        </dgm:presLayoutVars>
      </dgm:prSet>
      <dgm:spPr/>
    </dgm:pt>
    <dgm:pt modelId="{B7938B4A-DFC3-C649-9F04-91B6AF7AFF2B}" type="pres">
      <dgm:prSet presAssocID="{AF3B0019-4098-794A-8FDF-CC15DCB21582}" presName="pillarX" presStyleLbl="node1" presStyleIdx="1" presStyleCnt="2" custScaleX="112377">
        <dgm:presLayoutVars>
          <dgm:bulletEnabled val="1"/>
        </dgm:presLayoutVars>
      </dgm:prSet>
      <dgm:spPr/>
    </dgm:pt>
    <dgm:pt modelId="{9D1FD267-18EC-3944-946A-CFBE99941730}" type="pres">
      <dgm:prSet presAssocID="{A89EE056-2CC6-E24D-9B9B-ADE29FAE36B4}" presName="base" presStyleLbl="dkBgShp" presStyleIdx="1" presStyleCnt="2"/>
      <dgm:spPr>
        <a:solidFill>
          <a:srgbClr val="009887"/>
        </a:solidFill>
      </dgm:spPr>
    </dgm:pt>
  </dgm:ptLst>
  <dgm:cxnLst>
    <dgm:cxn modelId="{45C28011-65C8-9242-B22A-7377043D89DE}" srcId="{A89EE056-2CC6-E24D-9B9B-ADE29FAE36B4}" destId="{48E1885E-6799-9246-AF41-BA64EC29ACAD}" srcOrd="0" destOrd="0" parTransId="{4C2754EB-8020-F841-8ABD-73714DC57B68}" sibTransId="{5AAD23DA-BE73-C745-9077-2BD0CBF82735}"/>
    <dgm:cxn modelId="{8C4F6737-E7D7-F24A-A4A0-C8C3A066CD39}" srcId="{A89EE056-2CC6-E24D-9B9B-ADE29FAE36B4}" destId="{AF3B0019-4098-794A-8FDF-CC15DCB21582}" srcOrd="1" destOrd="0" parTransId="{21E2D6CF-72D4-BC49-9574-316211FC0543}" sibTransId="{C0BAA5DB-13BD-D545-B290-85DC77534768}"/>
    <dgm:cxn modelId="{4AA4A337-71E0-6947-830A-29B8E59F3A38}" type="presOf" srcId="{A89EE056-2CC6-E24D-9B9B-ADE29FAE36B4}" destId="{5E12FA1C-46E5-6D48-8388-BFC9BE4D5CD0}" srcOrd="0" destOrd="0" presId="urn:microsoft.com/office/officeart/2005/8/layout/hList3"/>
    <dgm:cxn modelId="{FBDFCB75-328A-FE47-90F3-5D69B58D5BEB}" type="presOf" srcId="{AF3B0019-4098-794A-8FDF-CC15DCB21582}" destId="{B7938B4A-DFC3-C649-9F04-91B6AF7AFF2B}" srcOrd="0" destOrd="0" presId="urn:microsoft.com/office/officeart/2005/8/layout/hList3"/>
    <dgm:cxn modelId="{6DEE669A-EC6E-924B-BD91-01D47DE5F43E}" type="presOf" srcId="{46DD8F07-1547-4F4A-9A7D-14BAE84B90E3}" destId="{5246F46C-6FF0-D94B-93D1-E29182D6C151}" srcOrd="0" destOrd="0" presId="urn:microsoft.com/office/officeart/2005/8/layout/hList3"/>
    <dgm:cxn modelId="{663029C3-8726-6D43-ABEA-6C148623CF06}" type="presOf" srcId="{48E1885E-6799-9246-AF41-BA64EC29ACAD}" destId="{7C22B107-720F-1443-931C-30CFDFD5036B}" srcOrd="0" destOrd="0" presId="urn:microsoft.com/office/officeart/2005/8/layout/hList3"/>
    <dgm:cxn modelId="{C9ABE1EF-FEC0-8E44-9975-20B1C34BC043}" srcId="{46DD8F07-1547-4F4A-9A7D-14BAE84B90E3}" destId="{A89EE056-2CC6-E24D-9B9B-ADE29FAE36B4}" srcOrd="0" destOrd="0" parTransId="{E28103BF-8EEB-114D-AA49-CA3BD497A830}" sibTransId="{0668AB3C-21F6-114E-A8E7-8DBA84E27E81}"/>
    <dgm:cxn modelId="{02A71588-2B25-8340-A18C-508112C1E0FC}" type="presParOf" srcId="{5246F46C-6FF0-D94B-93D1-E29182D6C151}" destId="{5E12FA1C-46E5-6D48-8388-BFC9BE4D5CD0}" srcOrd="0" destOrd="0" presId="urn:microsoft.com/office/officeart/2005/8/layout/hList3"/>
    <dgm:cxn modelId="{63EA27EB-A7D6-F04F-851B-9BB9D0F4C8EB}" type="presParOf" srcId="{5246F46C-6FF0-D94B-93D1-E29182D6C151}" destId="{A57CC030-0A09-F041-A778-3BF2F1F3F55D}" srcOrd="1" destOrd="0" presId="urn:microsoft.com/office/officeart/2005/8/layout/hList3"/>
    <dgm:cxn modelId="{2BFD1547-D532-644C-BFE7-BAD2B8F12DE6}" type="presParOf" srcId="{A57CC030-0A09-F041-A778-3BF2F1F3F55D}" destId="{7C22B107-720F-1443-931C-30CFDFD5036B}" srcOrd="0" destOrd="0" presId="urn:microsoft.com/office/officeart/2005/8/layout/hList3"/>
    <dgm:cxn modelId="{A016A45E-4D74-7F4D-BE90-DD819A5249A0}" type="presParOf" srcId="{A57CC030-0A09-F041-A778-3BF2F1F3F55D}" destId="{B7938B4A-DFC3-C649-9F04-91B6AF7AFF2B}" srcOrd="1" destOrd="0" presId="urn:microsoft.com/office/officeart/2005/8/layout/hList3"/>
    <dgm:cxn modelId="{02B2701D-8BAE-7B42-B93D-F3B251EDD4B5}" type="presParOf" srcId="{5246F46C-6FF0-D94B-93D1-E29182D6C151}" destId="{9D1FD267-18EC-3944-946A-CFBE99941730}" srcOrd="2" destOrd="0" presId="urn:microsoft.com/office/officeart/2005/8/layout/hList3"/>
  </dgm:cxnLst>
  <dgm:bg/>
  <dgm:whole>
    <a:ln>
      <a:solidFill>
        <a:srgbClr val="009887"/>
      </a:solidFill>
    </a:ln>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FE487468-4567-7A40-976B-81C8E19962DF}" type="doc">
      <dgm:prSet loTypeId="urn:microsoft.com/office/officeart/2005/8/layout/radial6" loCatId="" qsTypeId="urn:microsoft.com/office/officeart/2005/8/quickstyle/simple1" qsCatId="simple" csTypeId="urn:microsoft.com/office/officeart/2005/8/colors/colorful3" csCatId="colorful" phldr="1"/>
      <dgm:spPr/>
      <dgm:t>
        <a:bodyPr/>
        <a:lstStyle/>
        <a:p>
          <a:endParaRPr lang="es-MX"/>
        </a:p>
      </dgm:t>
    </dgm:pt>
    <dgm:pt modelId="{5E9AD286-13C0-EB40-86B3-74E5E287DDD5}">
      <dgm:prSet phldrT="[Texto]" custT="1"/>
      <dgm:spPr/>
      <dgm:t>
        <a:bodyPr/>
        <a:lstStyle/>
        <a:p>
          <a:pPr>
            <a:lnSpc>
              <a:spcPct val="100000"/>
            </a:lnSpc>
            <a:spcBef>
              <a:spcPts val="0"/>
            </a:spcBef>
            <a:spcAft>
              <a:spcPts val="0"/>
            </a:spcAft>
          </a:pPr>
          <a:r>
            <a:rPr lang="es-MX" sz="1800" b="1" dirty="0">
              <a:latin typeface="Gilroy Light" panose="00000400000000000000" pitchFamily="2" charset="0"/>
            </a:rPr>
            <a:t>Licitación por convocatoria pública</a:t>
          </a:r>
        </a:p>
        <a:p>
          <a:pPr>
            <a:lnSpc>
              <a:spcPct val="100000"/>
            </a:lnSpc>
            <a:spcBef>
              <a:spcPts val="0"/>
            </a:spcBef>
            <a:spcAft>
              <a:spcPts val="0"/>
            </a:spcAft>
          </a:pPr>
          <a:r>
            <a:rPr lang="es-MX" sz="1800" b="1" dirty="0">
              <a:latin typeface="Gilroy Light" panose="00000400000000000000" pitchFamily="2" charset="0"/>
            </a:rPr>
            <a:t>Licitación restringida</a:t>
          </a:r>
        </a:p>
      </dgm:t>
    </dgm:pt>
    <dgm:pt modelId="{ECCE3F33-73F2-1245-BAC6-441718B22769}" type="parTrans" cxnId="{D19E5509-6297-554C-880F-D9EAB3E1108D}">
      <dgm:prSet/>
      <dgm:spPr/>
      <dgm:t>
        <a:bodyPr/>
        <a:lstStyle/>
        <a:p>
          <a:pPr>
            <a:lnSpc>
              <a:spcPct val="100000"/>
            </a:lnSpc>
            <a:spcBef>
              <a:spcPts val="0"/>
            </a:spcBef>
            <a:spcAft>
              <a:spcPts val="0"/>
            </a:spcAft>
          </a:pPr>
          <a:endParaRPr lang="es-MX" sz="1600" b="1">
            <a:latin typeface="Gilroy Light" panose="00000400000000000000" pitchFamily="2" charset="0"/>
          </a:endParaRPr>
        </a:p>
      </dgm:t>
    </dgm:pt>
    <dgm:pt modelId="{9CA4EAB9-2C1D-964E-8B37-B7DA939AB873}" type="sibTrans" cxnId="{D19E5509-6297-554C-880F-D9EAB3E1108D}">
      <dgm:prSet/>
      <dgm:spPr/>
      <dgm:t>
        <a:bodyPr/>
        <a:lstStyle/>
        <a:p>
          <a:pPr>
            <a:lnSpc>
              <a:spcPct val="100000"/>
            </a:lnSpc>
            <a:spcBef>
              <a:spcPts val="0"/>
            </a:spcBef>
            <a:spcAft>
              <a:spcPts val="0"/>
            </a:spcAft>
          </a:pPr>
          <a:endParaRPr lang="es-MX" sz="1600" b="1">
            <a:latin typeface="Gilroy Light" panose="00000400000000000000" pitchFamily="2" charset="0"/>
          </a:endParaRPr>
        </a:p>
      </dgm:t>
    </dgm:pt>
    <dgm:pt modelId="{C6D2ABAB-EB95-C945-946C-BB53497BEFE0}">
      <dgm:prSet phldrT="[Texto]" custT="1"/>
      <dgm:spPr/>
      <dgm:t>
        <a:bodyPr/>
        <a:lstStyle/>
        <a:p>
          <a:pPr>
            <a:lnSpc>
              <a:spcPct val="100000"/>
            </a:lnSpc>
            <a:spcBef>
              <a:spcPts val="0"/>
            </a:spcBef>
            <a:spcAft>
              <a:spcPts val="0"/>
            </a:spcAft>
          </a:pPr>
          <a:r>
            <a:rPr lang="es-MX" sz="1800" b="1" dirty="0">
              <a:latin typeface="Gilroy Light" panose="00000400000000000000" pitchFamily="2" charset="0"/>
            </a:rPr>
            <a:t>Autoriza- </a:t>
          </a:r>
          <a:r>
            <a:rPr lang="es-MX" sz="1800" b="1" dirty="0" err="1">
              <a:latin typeface="Gilroy Light" panose="00000400000000000000" pitchFamily="2" charset="0"/>
            </a:rPr>
            <a:t>ción</a:t>
          </a:r>
          <a:r>
            <a:rPr lang="es-MX" sz="1800" b="1" dirty="0">
              <a:latin typeface="Gilroy Light" panose="00000400000000000000" pitchFamily="2" charset="0"/>
            </a:rPr>
            <a:t> del Comité o Subcomité</a:t>
          </a:r>
        </a:p>
      </dgm:t>
    </dgm:pt>
    <dgm:pt modelId="{D9F05D03-B600-DB43-8A7A-6849270D95C5}" type="parTrans" cxnId="{B19E0376-8C0A-8D4D-8999-1E9C976EF6B0}">
      <dgm:prSet/>
      <dgm:spPr/>
      <dgm:t>
        <a:bodyPr/>
        <a:lstStyle/>
        <a:p>
          <a:pPr>
            <a:lnSpc>
              <a:spcPct val="100000"/>
            </a:lnSpc>
            <a:spcBef>
              <a:spcPts val="0"/>
            </a:spcBef>
            <a:spcAft>
              <a:spcPts val="0"/>
            </a:spcAft>
          </a:pPr>
          <a:endParaRPr lang="es-MX" sz="1600" b="1">
            <a:latin typeface="Gilroy Light" panose="00000400000000000000" pitchFamily="2" charset="0"/>
          </a:endParaRPr>
        </a:p>
      </dgm:t>
    </dgm:pt>
    <dgm:pt modelId="{7FA62CE4-AB3C-7E49-90EF-A6A9442358E5}" type="sibTrans" cxnId="{B19E0376-8C0A-8D4D-8999-1E9C976EF6B0}">
      <dgm:prSet/>
      <dgm:spPr/>
      <dgm:t>
        <a:bodyPr/>
        <a:lstStyle/>
        <a:p>
          <a:pPr>
            <a:lnSpc>
              <a:spcPct val="100000"/>
            </a:lnSpc>
            <a:spcBef>
              <a:spcPts val="0"/>
            </a:spcBef>
            <a:spcAft>
              <a:spcPts val="0"/>
            </a:spcAft>
          </a:pPr>
          <a:endParaRPr lang="es-MX" sz="1600" b="1">
            <a:latin typeface="Gilroy Light" panose="00000400000000000000" pitchFamily="2" charset="0"/>
          </a:endParaRPr>
        </a:p>
      </dgm:t>
    </dgm:pt>
    <dgm:pt modelId="{C826E5FF-58FB-4C44-AD2F-591592A9C196}">
      <dgm:prSet phldrT="[Texto]" custT="1"/>
      <dgm:spPr/>
      <dgm:t>
        <a:bodyPr/>
        <a:lstStyle/>
        <a:p>
          <a:pPr>
            <a:lnSpc>
              <a:spcPct val="100000"/>
            </a:lnSpc>
            <a:spcBef>
              <a:spcPts val="0"/>
            </a:spcBef>
            <a:spcAft>
              <a:spcPts val="0"/>
            </a:spcAft>
          </a:pPr>
          <a:r>
            <a:rPr lang="es-MX" sz="1800" b="1" dirty="0">
              <a:latin typeface="Gilroy Light" panose="00000400000000000000" pitchFamily="2" charset="0"/>
            </a:rPr>
            <a:t>Oficio de autoriza- </a:t>
          </a:r>
          <a:r>
            <a:rPr lang="es-MX" sz="1800" b="1" dirty="0" err="1">
              <a:latin typeface="Gilroy Light" panose="00000400000000000000" pitchFamily="2" charset="0"/>
            </a:rPr>
            <a:t>ción</a:t>
          </a:r>
          <a:r>
            <a:rPr lang="es-MX" sz="1800" b="1" dirty="0">
              <a:latin typeface="Gilroy Light" panose="00000400000000000000" pitchFamily="2" charset="0"/>
            </a:rPr>
            <a:t> de recursos</a:t>
          </a:r>
        </a:p>
      </dgm:t>
    </dgm:pt>
    <dgm:pt modelId="{286A0914-F7BF-DB4A-BDFD-948F65BE943D}" type="parTrans" cxnId="{BC758EAA-E1B7-554C-B4F3-A646958AD81F}">
      <dgm:prSet/>
      <dgm:spPr/>
      <dgm:t>
        <a:bodyPr/>
        <a:lstStyle/>
        <a:p>
          <a:pPr>
            <a:lnSpc>
              <a:spcPct val="100000"/>
            </a:lnSpc>
            <a:spcBef>
              <a:spcPts val="0"/>
            </a:spcBef>
            <a:spcAft>
              <a:spcPts val="0"/>
            </a:spcAft>
          </a:pPr>
          <a:endParaRPr lang="es-MX" sz="1600" b="1">
            <a:latin typeface="Gilroy Light" panose="00000400000000000000" pitchFamily="2" charset="0"/>
          </a:endParaRPr>
        </a:p>
      </dgm:t>
    </dgm:pt>
    <dgm:pt modelId="{1600638C-8780-0146-A885-08729F3D2D5F}" type="sibTrans" cxnId="{BC758EAA-E1B7-554C-B4F3-A646958AD81F}">
      <dgm:prSet/>
      <dgm:spPr/>
      <dgm:t>
        <a:bodyPr/>
        <a:lstStyle/>
        <a:p>
          <a:pPr>
            <a:lnSpc>
              <a:spcPct val="100000"/>
            </a:lnSpc>
            <a:spcBef>
              <a:spcPts val="0"/>
            </a:spcBef>
            <a:spcAft>
              <a:spcPts val="0"/>
            </a:spcAft>
          </a:pPr>
          <a:endParaRPr lang="es-MX" sz="1600" b="1">
            <a:latin typeface="Gilroy Light" panose="00000400000000000000" pitchFamily="2" charset="0"/>
          </a:endParaRPr>
        </a:p>
      </dgm:t>
    </dgm:pt>
    <dgm:pt modelId="{62F7DA51-D868-6542-8764-A640B735C829}">
      <dgm:prSet phldrT="[Texto]" custT="1"/>
      <dgm:spPr/>
      <dgm:t>
        <a:bodyPr/>
        <a:lstStyle/>
        <a:p>
          <a:pPr>
            <a:lnSpc>
              <a:spcPct val="100000"/>
            </a:lnSpc>
            <a:spcBef>
              <a:spcPts val="0"/>
            </a:spcBef>
            <a:spcAft>
              <a:spcPts val="0"/>
            </a:spcAft>
          </a:pPr>
          <a:r>
            <a:rPr lang="es-MX" sz="1800" b="1" dirty="0">
              <a:latin typeface="Gilroy Light" panose="00000400000000000000" pitchFamily="2" charset="0"/>
            </a:rPr>
            <a:t>Analítico calendarizado</a:t>
          </a:r>
        </a:p>
      </dgm:t>
    </dgm:pt>
    <dgm:pt modelId="{6782E04F-225C-5F45-BB47-7C82532880EC}" type="parTrans" cxnId="{A1E09A57-6048-4843-B8E2-B4B82F802E17}">
      <dgm:prSet/>
      <dgm:spPr/>
      <dgm:t>
        <a:bodyPr/>
        <a:lstStyle/>
        <a:p>
          <a:pPr>
            <a:lnSpc>
              <a:spcPct val="100000"/>
            </a:lnSpc>
            <a:spcBef>
              <a:spcPts val="0"/>
            </a:spcBef>
            <a:spcAft>
              <a:spcPts val="0"/>
            </a:spcAft>
          </a:pPr>
          <a:endParaRPr lang="es-MX" sz="1600" b="1">
            <a:latin typeface="Gilroy Light" panose="00000400000000000000" pitchFamily="2" charset="0"/>
          </a:endParaRPr>
        </a:p>
      </dgm:t>
    </dgm:pt>
    <dgm:pt modelId="{67B5B93A-9820-E649-B7FE-82934BB6043A}" type="sibTrans" cxnId="{A1E09A57-6048-4843-B8E2-B4B82F802E17}">
      <dgm:prSet/>
      <dgm:spPr/>
      <dgm:t>
        <a:bodyPr/>
        <a:lstStyle/>
        <a:p>
          <a:pPr>
            <a:lnSpc>
              <a:spcPct val="100000"/>
            </a:lnSpc>
            <a:spcBef>
              <a:spcPts val="0"/>
            </a:spcBef>
            <a:spcAft>
              <a:spcPts val="0"/>
            </a:spcAft>
          </a:pPr>
          <a:endParaRPr lang="es-MX" sz="1600" b="1">
            <a:latin typeface="Gilroy Light" panose="00000400000000000000" pitchFamily="2" charset="0"/>
          </a:endParaRPr>
        </a:p>
      </dgm:t>
    </dgm:pt>
    <dgm:pt modelId="{07A3AC04-233D-8D4D-B0B9-231032D0F0A0}">
      <dgm:prSet phldrT="[Texto]" custT="1"/>
      <dgm:spPr/>
      <dgm:t>
        <a:bodyPr/>
        <a:lstStyle/>
        <a:p>
          <a:pPr>
            <a:lnSpc>
              <a:spcPct val="100000"/>
            </a:lnSpc>
            <a:spcBef>
              <a:spcPts val="0"/>
            </a:spcBef>
            <a:spcAft>
              <a:spcPts val="0"/>
            </a:spcAft>
          </a:pPr>
          <a:r>
            <a:rPr lang="es-MX" sz="1800" b="1" dirty="0">
              <a:latin typeface="Gilroy Light" panose="00000400000000000000" pitchFamily="2" charset="0"/>
            </a:rPr>
            <a:t>Proyecto de las</a:t>
          </a:r>
        </a:p>
        <a:p>
          <a:pPr>
            <a:lnSpc>
              <a:spcPct val="100000"/>
            </a:lnSpc>
            <a:spcBef>
              <a:spcPts val="0"/>
            </a:spcBef>
            <a:spcAft>
              <a:spcPts val="0"/>
            </a:spcAft>
          </a:pPr>
          <a:r>
            <a:rPr lang="es-MX" sz="1800" b="1" dirty="0">
              <a:latin typeface="Gilroy Light" panose="00000400000000000000" pitchFamily="2" charset="0"/>
            </a:rPr>
            <a:t>bases</a:t>
          </a:r>
        </a:p>
      </dgm:t>
    </dgm:pt>
    <dgm:pt modelId="{0FB116C6-DAFF-4348-A526-DBD496B7A0E4}" type="parTrans" cxnId="{04267C8D-7961-1A45-87A0-73F1BF017A03}">
      <dgm:prSet/>
      <dgm:spPr/>
      <dgm:t>
        <a:bodyPr/>
        <a:lstStyle/>
        <a:p>
          <a:pPr>
            <a:lnSpc>
              <a:spcPct val="100000"/>
            </a:lnSpc>
            <a:spcBef>
              <a:spcPts val="0"/>
            </a:spcBef>
            <a:spcAft>
              <a:spcPts val="0"/>
            </a:spcAft>
          </a:pPr>
          <a:endParaRPr lang="es-MX" sz="1600" b="1">
            <a:latin typeface="Gilroy Light" panose="00000400000000000000" pitchFamily="2" charset="0"/>
          </a:endParaRPr>
        </a:p>
      </dgm:t>
    </dgm:pt>
    <dgm:pt modelId="{7FD478C2-4555-6A4C-B5C8-46A85750D97D}" type="sibTrans" cxnId="{04267C8D-7961-1A45-87A0-73F1BF017A03}">
      <dgm:prSet/>
      <dgm:spPr/>
      <dgm:t>
        <a:bodyPr/>
        <a:lstStyle/>
        <a:p>
          <a:pPr>
            <a:lnSpc>
              <a:spcPct val="100000"/>
            </a:lnSpc>
            <a:spcBef>
              <a:spcPts val="0"/>
            </a:spcBef>
            <a:spcAft>
              <a:spcPts val="0"/>
            </a:spcAft>
          </a:pPr>
          <a:endParaRPr lang="es-MX" sz="1600" b="1">
            <a:latin typeface="Gilroy Light" panose="00000400000000000000" pitchFamily="2" charset="0"/>
          </a:endParaRPr>
        </a:p>
      </dgm:t>
    </dgm:pt>
    <dgm:pt modelId="{DD34CA95-EED3-8642-9B7D-8CD2554F9F99}" type="pres">
      <dgm:prSet presAssocID="{FE487468-4567-7A40-976B-81C8E19962DF}" presName="Name0" presStyleCnt="0">
        <dgm:presLayoutVars>
          <dgm:chMax val="1"/>
          <dgm:dir/>
          <dgm:animLvl val="ctr"/>
          <dgm:resizeHandles val="exact"/>
        </dgm:presLayoutVars>
      </dgm:prSet>
      <dgm:spPr/>
    </dgm:pt>
    <dgm:pt modelId="{A523FC0C-6F83-7243-B54D-3A83060BE613}" type="pres">
      <dgm:prSet presAssocID="{5E9AD286-13C0-EB40-86B3-74E5E287DDD5}" presName="centerShape" presStyleLbl="node0" presStyleIdx="0" presStyleCnt="1" custScaleX="108801"/>
      <dgm:spPr/>
    </dgm:pt>
    <dgm:pt modelId="{F3E1052E-FC9C-CD44-B46E-D3477911DA0E}" type="pres">
      <dgm:prSet presAssocID="{C6D2ABAB-EB95-C945-946C-BB53497BEFE0}" presName="node" presStyleLbl="node1" presStyleIdx="0" presStyleCnt="4" custScaleX="131187" custScaleY="114897">
        <dgm:presLayoutVars>
          <dgm:bulletEnabled val="1"/>
        </dgm:presLayoutVars>
      </dgm:prSet>
      <dgm:spPr/>
    </dgm:pt>
    <dgm:pt modelId="{C1A57F08-D520-6143-982B-4FE1AFD164E4}" type="pres">
      <dgm:prSet presAssocID="{C6D2ABAB-EB95-C945-946C-BB53497BEFE0}" presName="dummy" presStyleCnt="0"/>
      <dgm:spPr/>
    </dgm:pt>
    <dgm:pt modelId="{B00ADA0E-3228-0C4A-AA89-148CDAD2EFCB}" type="pres">
      <dgm:prSet presAssocID="{7FA62CE4-AB3C-7E49-90EF-A6A9442358E5}" presName="sibTrans" presStyleLbl="sibTrans2D1" presStyleIdx="0" presStyleCnt="4"/>
      <dgm:spPr/>
    </dgm:pt>
    <dgm:pt modelId="{DFC57366-A565-EC4A-AF1D-25D2BD46242D}" type="pres">
      <dgm:prSet presAssocID="{C826E5FF-58FB-4C44-AD2F-591592A9C196}" presName="node" presStyleLbl="node1" presStyleIdx="1" presStyleCnt="4" custScaleX="125269" custScaleY="119479">
        <dgm:presLayoutVars>
          <dgm:bulletEnabled val="1"/>
        </dgm:presLayoutVars>
      </dgm:prSet>
      <dgm:spPr/>
    </dgm:pt>
    <dgm:pt modelId="{6BCC07DB-A0AD-2A42-A9F9-F4EFEF7EEBEC}" type="pres">
      <dgm:prSet presAssocID="{C826E5FF-58FB-4C44-AD2F-591592A9C196}" presName="dummy" presStyleCnt="0"/>
      <dgm:spPr/>
    </dgm:pt>
    <dgm:pt modelId="{7E79CEE5-A6B1-624E-96A9-01610D1EE229}" type="pres">
      <dgm:prSet presAssocID="{1600638C-8780-0146-A885-08729F3D2D5F}" presName="sibTrans" presStyleLbl="sibTrans2D1" presStyleIdx="1" presStyleCnt="4"/>
      <dgm:spPr/>
    </dgm:pt>
    <dgm:pt modelId="{9C263BA6-9B40-6C4B-8737-EFA5D20BF864}" type="pres">
      <dgm:prSet presAssocID="{62F7DA51-D868-6542-8764-A640B735C829}" presName="node" presStyleLbl="node1" presStyleIdx="2" presStyleCnt="4" custScaleX="115482" custScaleY="107424">
        <dgm:presLayoutVars>
          <dgm:bulletEnabled val="1"/>
        </dgm:presLayoutVars>
      </dgm:prSet>
      <dgm:spPr/>
    </dgm:pt>
    <dgm:pt modelId="{ABC42E12-BAB3-5D44-B63B-8EC059BBB397}" type="pres">
      <dgm:prSet presAssocID="{62F7DA51-D868-6542-8764-A640B735C829}" presName="dummy" presStyleCnt="0"/>
      <dgm:spPr/>
    </dgm:pt>
    <dgm:pt modelId="{B7BF70A8-7E2B-1045-875D-A6425DA1276B}" type="pres">
      <dgm:prSet presAssocID="{67B5B93A-9820-E649-B7FE-82934BB6043A}" presName="sibTrans" presStyleLbl="sibTrans2D1" presStyleIdx="2" presStyleCnt="4"/>
      <dgm:spPr/>
    </dgm:pt>
    <dgm:pt modelId="{32F5C6CD-971C-C843-B84C-5499C61C34A8}" type="pres">
      <dgm:prSet presAssocID="{07A3AC04-233D-8D4D-B0B9-231032D0F0A0}" presName="node" presStyleLbl="node1" presStyleIdx="3" presStyleCnt="4" custScaleX="124241" custScaleY="120023">
        <dgm:presLayoutVars>
          <dgm:bulletEnabled val="1"/>
        </dgm:presLayoutVars>
      </dgm:prSet>
      <dgm:spPr/>
    </dgm:pt>
    <dgm:pt modelId="{B3A28E77-4C41-E14E-BF8E-99E501B206D3}" type="pres">
      <dgm:prSet presAssocID="{07A3AC04-233D-8D4D-B0B9-231032D0F0A0}" presName="dummy" presStyleCnt="0"/>
      <dgm:spPr/>
    </dgm:pt>
    <dgm:pt modelId="{0BF2195D-0FEB-F946-AEA5-F432D5FDB16F}" type="pres">
      <dgm:prSet presAssocID="{7FD478C2-4555-6A4C-B5C8-46A85750D97D}" presName="sibTrans" presStyleLbl="sibTrans2D1" presStyleIdx="3" presStyleCnt="4"/>
      <dgm:spPr/>
    </dgm:pt>
  </dgm:ptLst>
  <dgm:cxnLst>
    <dgm:cxn modelId="{D19E5509-6297-554C-880F-D9EAB3E1108D}" srcId="{FE487468-4567-7A40-976B-81C8E19962DF}" destId="{5E9AD286-13C0-EB40-86B3-74E5E287DDD5}" srcOrd="0" destOrd="0" parTransId="{ECCE3F33-73F2-1245-BAC6-441718B22769}" sibTransId="{9CA4EAB9-2C1D-964E-8B37-B7DA939AB873}"/>
    <dgm:cxn modelId="{57DEB469-F812-0A48-8D85-40D44744C13A}" type="presOf" srcId="{C6D2ABAB-EB95-C945-946C-BB53497BEFE0}" destId="{F3E1052E-FC9C-CD44-B46E-D3477911DA0E}" srcOrd="0" destOrd="0" presId="urn:microsoft.com/office/officeart/2005/8/layout/radial6"/>
    <dgm:cxn modelId="{94596873-E697-FE42-9ECC-235D0D904BED}" type="presOf" srcId="{FE487468-4567-7A40-976B-81C8E19962DF}" destId="{DD34CA95-EED3-8642-9B7D-8CD2554F9F99}" srcOrd="0" destOrd="0" presId="urn:microsoft.com/office/officeart/2005/8/layout/radial6"/>
    <dgm:cxn modelId="{B19E0376-8C0A-8D4D-8999-1E9C976EF6B0}" srcId="{5E9AD286-13C0-EB40-86B3-74E5E287DDD5}" destId="{C6D2ABAB-EB95-C945-946C-BB53497BEFE0}" srcOrd="0" destOrd="0" parTransId="{D9F05D03-B600-DB43-8A7A-6849270D95C5}" sibTransId="{7FA62CE4-AB3C-7E49-90EF-A6A9442358E5}"/>
    <dgm:cxn modelId="{07750756-46FE-EC45-A1BE-3EC1F97CA192}" type="presOf" srcId="{7FA62CE4-AB3C-7E49-90EF-A6A9442358E5}" destId="{B00ADA0E-3228-0C4A-AA89-148CDAD2EFCB}" srcOrd="0" destOrd="0" presId="urn:microsoft.com/office/officeart/2005/8/layout/radial6"/>
    <dgm:cxn modelId="{A1E09A57-6048-4843-B8E2-B4B82F802E17}" srcId="{5E9AD286-13C0-EB40-86B3-74E5E287DDD5}" destId="{62F7DA51-D868-6542-8764-A640B735C829}" srcOrd="2" destOrd="0" parTransId="{6782E04F-225C-5F45-BB47-7C82532880EC}" sibTransId="{67B5B93A-9820-E649-B7FE-82934BB6043A}"/>
    <dgm:cxn modelId="{0596C958-4280-104B-A685-0D53793E2101}" type="presOf" srcId="{67B5B93A-9820-E649-B7FE-82934BB6043A}" destId="{B7BF70A8-7E2B-1045-875D-A6425DA1276B}" srcOrd="0" destOrd="0" presId="urn:microsoft.com/office/officeart/2005/8/layout/radial6"/>
    <dgm:cxn modelId="{04267C8D-7961-1A45-87A0-73F1BF017A03}" srcId="{5E9AD286-13C0-EB40-86B3-74E5E287DDD5}" destId="{07A3AC04-233D-8D4D-B0B9-231032D0F0A0}" srcOrd="3" destOrd="0" parTransId="{0FB116C6-DAFF-4348-A526-DBD496B7A0E4}" sibTransId="{7FD478C2-4555-6A4C-B5C8-46A85750D97D}"/>
    <dgm:cxn modelId="{BC758EAA-E1B7-554C-B4F3-A646958AD81F}" srcId="{5E9AD286-13C0-EB40-86B3-74E5E287DDD5}" destId="{C826E5FF-58FB-4C44-AD2F-591592A9C196}" srcOrd="1" destOrd="0" parTransId="{286A0914-F7BF-DB4A-BDFD-948F65BE943D}" sibTransId="{1600638C-8780-0146-A885-08729F3D2D5F}"/>
    <dgm:cxn modelId="{89722AB5-1DED-8241-90B0-B05F0650BC27}" type="presOf" srcId="{07A3AC04-233D-8D4D-B0B9-231032D0F0A0}" destId="{32F5C6CD-971C-C843-B84C-5499C61C34A8}" srcOrd="0" destOrd="0" presId="urn:microsoft.com/office/officeart/2005/8/layout/radial6"/>
    <dgm:cxn modelId="{8DD35ECD-987F-394E-835E-AE85B3AFE29C}" type="presOf" srcId="{5E9AD286-13C0-EB40-86B3-74E5E287DDD5}" destId="{A523FC0C-6F83-7243-B54D-3A83060BE613}" srcOrd="0" destOrd="0" presId="urn:microsoft.com/office/officeart/2005/8/layout/radial6"/>
    <dgm:cxn modelId="{577923D2-3F0A-044E-8D35-E3214AEA22AF}" type="presOf" srcId="{7FD478C2-4555-6A4C-B5C8-46A85750D97D}" destId="{0BF2195D-0FEB-F946-AEA5-F432D5FDB16F}" srcOrd="0" destOrd="0" presId="urn:microsoft.com/office/officeart/2005/8/layout/radial6"/>
    <dgm:cxn modelId="{E40D23E8-D14B-1C48-82FC-7BEAB33BB48D}" type="presOf" srcId="{1600638C-8780-0146-A885-08729F3D2D5F}" destId="{7E79CEE5-A6B1-624E-96A9-01610D1EE229}" srcOrd="0" destOrd="0" presId="urn:microsoft.com/office/officeart/2005/8/layout/radial6"/>
    <dgm:cxn modelId="{6C6276EC-D204-8248-B1F8-A4E816227DAC}" type="presOf" srcId="{C826E5FF-58FB-4C44-AD2F-591592A9C196}" destId="{DFC57366-A565-EC4A-AF1D-25D2BD46242D}" srcOrd="0" destOrd="0" presId="urn:microsoft.com/office/officeart/2005/8/layout/radial6"/>
    <dgm:cxn modelId="{8825CEED-9F95-F645-83F7-A3B9577A7965}" type="presOf" srcId="{62F7DA51-D868-6542-8764-A640B735C829}" destId="{9C263BA6-9B40-6C4B-8737-EFA5D20BF864}" srcOrd="0" destOrd="0" presId="urn:microsoft.com/office/officeart/2005/8/layout/radial6"/>
    <dgm:cxn modelId="{7F9E6954-BA9C-EC4C-80A8-37DA0196349D}" type="presParOf" srcId="{DD34CA95-EED3-8642-9B7D-8CD2554F9F99}" destId="{A523FC0C-6F83-7243-B54D-3A83060BE613}" srcOrd="0" destOrd="0" presId="urn:microsoft.com/office/officeart/2005/8/layout/radial6"/>
    <dgm:cxn modelId="{4A329EBE-AD95-7C42-9B75-86200066A32C}" type="presParOf" srcId="{DD34CA95-EED3-8642-9B7D-8CD2554F9F99}" destId="{F3E1052E-FC9C-CD44-B46E-D3477911DA0E}" srcOrd="1" destOrd="0" presId="urn:microsoft.com/office/officeart/2005/8/layout/radial6"/>
    <dgm:cxn modelId="{0FD21BD6-5C67-F64F-8206-08F9D1A0455E}" type="presParOf" srcId="{DD34CA95-EED3-8642-9B7D-8CD2554F9F99}" destId="{C1A57F08-D520-6143-982B-4FE1AFD164E4}" srcOrd="2" destOrd="0" presId="urn:microsoft.com/office/officeart/2005/8/layout/radial6"/>
    <dgm:cxn modelId="{625421F8-B497-FE4C-9A48-7F374AFDC0D9}" type="presParOf" srcId="{DD34CA95-EED3-8642-9B7D-8CD2554F9F99}" destId="{B00ADA0E-3228-0C4A-AA89-148CDAD2EFCB}" srcOrd="3" destOrd="0" presId="urn:microsoft.com/office/officeart/2005/8/layout/radial6"/>
    <dgm:cxn modelId="{20636BA5-0EC7-2344-9224-29FC330F1359}" type="presParOf" srcId="{DD34CA95-EED3-8642-9B7D-8CD2554F9F99}" destId="{DFC57366-A565-EC4A-AF1D-25D2BD46242D}" srcOrd="4" destOrd="0" presId="urn:microsoft.com/office/officeart/2005/8/layout/radial6"/>
    <dgm:cxn modelId="{57EBCF42-3F6F-7D46-9B15-2089E5447EC2}" type="presParOf" srcId="{DD34CA95-EED3-8642-9B7D-8CD2554F9F99}" destId="{6BCC07DB-A0AD-2A42-A9F9-F4EFEF7EEBEC}" srcOrd="5" destOrd="0" presId="urn:microsoft.com/office/officeart/2005/8/layout/radial6"/>
    <dgm:cxn modelId="{4240D1F8-8767-B944-810E-D94AEB3C9111}" type="presParOf" srcId="{DD34CA95-EED3-8642-9B7D-8CD2554F9F99}" destId="{7E79CEE5-A6B1-624E-96A9-01610D1EE229}" srcOrd="6" destOrd="0" presId="urn:microsoft.com/office/officeart/2005/8/layout/radial6"/>
    <dgm:cxn modelId="{7C4FAF39-880A-AE46-8AFB-840547478DE8}" type="presParOf" srcId="{DD34CA95-EED3-8642-9B7D-8CD2554F9F99}" destId="{9C263BA6-9B40-6C4B-8737-EFA5D20BF864}" srcOrd="7" destOrd="0" presId="urn:microsoft.com/office/officeart/2005/8/layout/radial6"/>
    <dgm:cxn modelId="{4493E8A7-2CF5-2646-92D5-E791934F647F}" type="presParOf" srcId="{DD34CA95-EED3-8642-9B7D-8CD2554F9F99}" destId="{ABC42E12-BAB3-5D44-B63B-8EC059BBB397}" srcOrd="8" destOrd="0" presId="urn:microsoft.com/office/officeart/2005/8/layout/radial6"/>
    <dgm:cxn modelId="{C73A3C84-3515-B848-BC50-97D522FF2920}" type="presParOf" srcId="{DD34CA95-EED3-8642-9B7D-8CD2554F9F99}" destId="{B7BF70A8-7E2B-1045-875D-A6425DA1276B}" srcOrd="9" destOrd="0" presId="urn:microsoft.com/office/officeart/2005/8/layout/radial6"/>
    <dgm:cxn modelId="{15B42E34-075E-EA43-80EA-563DD53E92F2}" type="presParOf" srcId="{DD34CA95-EED3-8642-9B7D-8CD2554F9F99}" destId="{32F5C6CD-971C-C843-B84C-5499C61C34A8}" srcOrd="10" destOrd="0" presId="urn:microsoft.com/office/officeart/2005/8/layout/radial6"/>
    <dgm:cxn modelId="{0D6D6870-3CDB-004C-A5AC-2D8086F41917}" type="presParOf" srcId="{DD34CA95-EED3-8642-9B7D-8CD2554F9F99}" destId="{B3A28E77-4C41-E14E-BF8E-99E501B206D3}" srcOrd="11" destOrd="0" presId="urn:microsoft.com/office/officeart/2005/8/layout/radial6"/>
    <dgm:cxn modelId="{2D659CDF-5861-8443-8821-EEF2AAA08E9F}" type="presParOf" srcId="{DD34CA95-EED3-8642-9B7D-8CD2554F9F99}" destId="{0BF2195D-0FEB-F946-AEA5-F432D5FDB16F}" srcOrd="12" destOrd="0" presId="urn:microsoft.com/office/officeart/2005/8/layout/radial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3C3BA9EC-EEB4-2448-AAE7-F4FA721314BF}" type="doc">
      <dgm:prSet loTypeId="urn:microsoft.com/office/officeart/2005/8/layout/hierarchy5" loCatId="" qsTypeId="urn:microsoft.com/office/officeart/2005/8/quickstyle/simple4" qsCatId="simple" csTypeId="urn:microsoft.com/office/officeart/2005/8/colors/accent3_1" csCatId="accent3" phldr="1"/>
      <dgm:spPr/>
      <dgm:t>
        <a:bodyPr/>
        <a:lstStyle/>
        <a:p>
          <a:endParaRPr lang="es-MX"/>
        </a:p>
      </dgm:t>
    </dgm:pt>
    <dgm:pt modelId="{04F1AD4C-0E89-6A42-A48F-247418C710CF}">
      <dgm:prSet phldrT="[Texto]" custT="1"/>
      <dgm:spPr/>
      <dgm:t>
        <a:bodyPr/>
        <a:lstStyle/>
        <a:p>
          <a:r>
            <a:rPr lang="es-MX" sz="1600" b="1" dirty="0">
              <a:latin typeface="Gilroy Light" panose="00000400000000000000" pitchFamily="2" charset="0"/>
            </a:rPr>
            <a:t>Licitación pública</a:t>
          </a:r>
        </a:p>
      </dgm:t>
    </dgm:pt>
    <dgm:pt modelId="{CC9E0EE7-85FC-AC46-AD9B-A609010B1BC6}" type="parTrans" cxnId="{10285E57-6B40-1D46-A1F2-DBB83896D4E4}">
      <dgm:prSet/>
      <dgm:spPr/>
      <dgm:t>
        <a:bodyPr/>
        <a:lstStyle/>
        <a:p>
          <a:endParaRPr lang="es-MX">
            <a:latin typeface="Gilroy Light" panose="00000400000000000000" pitchFamily="2" charset="0"/>
          </a:endParaRPr>
        </a:p>
      </dgm:t>
    </dgm:pt>
    <dgm:pt modelId="{BBBCDA69-CBC8-E843-8CDD-2131613ED96A}" type="sibTrans" cxnId="{10285E57-6B40-1D46-A1F2-DBB83896D4E4}">
      <dgm:prSet/>
      <dgm:spPr/>
      <dgm:t>
        <a:bodyPr/>
        <a:lstStyle/>
        <a:p>
          <a:endParaRPr lang="es-MX">
            <a:latin typeface="Gilroy Light" panose="00000400000000000000" pitchFamily="2" charset="0"/>
          </a:endParaRPr>
        </a:p>
      </dgm:t>
    </dgm:pt>
    <dgm:pt modelId="{B5DA4E98-E15E-8849-931F-84D63AA98723}">
      <dgm:prSet phldrT="[Texto]" custT="1"/>
      <dgm:spPr/>
      <dgm:t>
        <a:bodyPr/>
        <a:lstStyle/>
        <a:p>
          <a:r>
            <a:rPr lang="es-MX" sz="1600" dirty="0">
              <a:latin typeface="Gilroy Light" panose="00000400000000000000" pitchFamily="2" charset="0"/>
            </a:rPr>
            <a:t>Propuesta técnica</a:t>
          </a:r>
        </a:p>
      </dgm:t>
    </dgm:pt>
    <dgm:pt modelId="{E8D5FFAD-C02C-2B45-BB3C-25C6FAEA59F6}" type="parTrans" cxnId="{A28EF7DD-2906-F344-BB28-FDB67202288C}">
      <dgm:prSet/>
      <dgm:spPr>
        <a:ln w="19050">
          <a:solidFill>
            <a:srgbClr val="C00000"/>
          </a:solidFill>
        </a:ln>
      </dgm:spPr>
      <dgm:t>
        <a:bodyPr/>
        <a:lstStyle/>
        <a:p>
          <a:endParaRPr lang="es-MX">
            <a:latin typeface="Gilroy Light" panose="00000400000000000000" pitchFamily="2" charset="0"/>
          </a:endParaRPr>
        </a:p>
      </dgm:t>
    </dgm:pt>
    <dgm:pt modelId="{E8414BBF-0328-6E4F-BBAB-7E1770CE404A}" type="sibTrans" cxnId="{A28EF7DD-2906-F344-BB28-FDB67202288C}">
      <dgm:prSet/>
      <dgm:spPr/>
      <dgm:t>
        <a:bodyPr/>
        <a:lstStyle/>
        <a:p>
          <a:endParaRPr lang="es-MX">
            <a:latin typeface="Gilroy Light" panose="00000400000000000000" pitchFamily="2" charset="0"/>
          </a:endParaRPr>
        </a:p>
      </dgm:t>
    </dgm:pt>
    <dgm:pt modelId="{D6138C54-CDFA-EA45-9411-1B6BE32BA8A7}">
      <dgm:prSet phldrT="[Texto]" custT="1"/>
      <dgm:spPr/>
      <dgm:t>
        <a:bodyPr/>
        <a:lstStyle/>
        <a:p>
          <a:r>
            <a:rPr lang="es-MX" sz="1600" dirty="0">
              <a:solidFill>
                <a:schemeClr val="tx1"/>
              </a:solidFill>
              <a:latin typeface="Gilroy Light" panose="00000400000000000000" pitchFamily="2" charset="0"/>
            </a:rPr>
            <a:t>Se verifica el cumplimiento de las bases</a:t>
          </a:r>
        </a:p>
      </dgm:t>
    </dgm:pt>
    <dgm:pt modelId="{E4AD20EA-A3C6-C541-88E5-050E2C77E25C}" type="parTrans" cxnId="{1D490D76-B388-454B-AC69-C3742B129F9C}">
      <dgm:prSet/>
      <dgm:spPr>
        <a:ln w="19050">
          <a:solidFill>
            <a:srgbClr val="C00000"/>
          </a:solidFill>
        </a:ln>
      </dgm:spPr>
      <dgm:t>
        <a:bodyPr/>
        <a:lstStyle/>
        <a:p>
          <a:endParaRPr lang="es-MX">
            <a:latin typeface="Gilroy Light" panose="00000400000000000000" pitchFamily="2" charset="0"/>
          </a:endParaRPr>
        </a:p>
      </dgm:t>
    </dgm:pt>
    <dgm:pt modelId="{B9F5641F-3B8C-694C-9052-474848EB4145}" type="sibTrans" cxnId="{1D490D76-B388-454B-AC69-C3742B129F9C}">
      <dgm:prSet/>
      <dgm:spPr/>
      <dgm:t>
        <a:bodyPr/>
        <a:lstStyle/>
        <a:p>
          <a:endParaRPr lang="es-MX">
            <a:latin typeface="Gilroy Light" panose="00000400000000000000" pitchFamily="2" charset="0"/>
          </a:endParaRPr>
        </a:p>
      </dgm:t>
    </dgm:pt>
    <dgm:pt modelId="{30D769B5-0CBB-9444-8784-A8FA80310C12}">
      <dgm:prSet phldrT="[Texto]" custT="1"/>
      <dgm:spPr/>
      <dgm:t>
        <a:bodyPr/>
        <a:lstStyle/>
        <a:p>
          <a:r>
            <a:rPr lang="es-MX" sz="1600" dirty="0">
              <a:latin typeface="Gilroy Light" panose="00000400000000000000" pitchFamily="2" charset="0"/>
            </a:rPr>
            <a:t>Si cumple, se solicita dictámen técnico</a:t>
          </a:r>
        </a:p>
      </dgm:t>
    </dgm:pt>
    <dgm:pt modelId="{B940F9B3-1288-3D45-8E35-7DF79F3DA4D8}" type="parTrans" cxnId="{51CA8DBE-117D-584F-9231-0035E8F20E04}">
      <dgm:prSet/>
      <dgm:spPr>
        <a:ln w="19050">
          <a:solidFill>
            <a:srgbClr val="C00000"/>
          </a:solidFill>
        </a:ln>
      </dgm:spPr>
      <dgm:t>
        <a:bodyPr/>
        <a:lstStyle/>
        <a:p>
          <a:endParaRPr lang="es-MX">
            <a:latin typeface="Gilroy Light" panose="00000400000000000000" pitchFamily="2" charset="0"/>
          </a:endParaRPr>
        </a:p>
      </dgm:t>
    </dgm:pt>
    <dgm:pt modelId="{1BCE999B-BA16-1846-903B-B05D31E9391C}" type="sibTrans" cxnId="{51CA8DBE-117D-584F-9231-0035E8F20E04}">
      <dgm:prSet/>
      <dgm:spPr/>
      <dgm:t>
        <a:bodyPr/>
        <a:lstStyle/>
        <a:p>
          <a:endParaRPr lang="es-MX">
            <a:latin typeface="Gilroy Light" panose="00000400000000000000" pitchFamily="2" charset="0"/>
          </a:endParaRPr>
        </a:p>
      </dgm:t>
    </dgm:pt>
    <dgm:pt modelId="{BAF5BC53-E8EA-B447-B290-643D457C8A32}">
      <dgm:prSet phldrT="[Texto]" custT="1"/>
      <dgm:spPr/>
      <dgm:t>
        <a:bodyPr/>
        <a:lstStyle/>
        <a:p>
          <a:r>
            <a:rPr lang="es-MX" sz="1600" dirty="0">
              <a:latin typeface="Gilroy Light" panose="00000400000000000000" pitchFamily="2" charset="0"/>
            </a:rPr>
            <a:t>Propuesta económica</a:t>
          </a:r>
        </a:p>
      </dgm:t>
    </dgm:pt>
    <dgm:pt modelId="{AE973C19-277C-8F4B-B6C2-A492269C053B}" type="parTrans" cxnId="{06906CC8-6EB8-7E44-9BA4-146E6803E1D9}">
      <dgm:prSet/>
      <dgm:spPr>
        <a:ln w="19050">
          <a:solidFill>
            <a:srgbClr val="C00000"/>
          </a:solidFill>
        </a:ln>
      </dgm:spPr>
      <dgm:t>
        <a:bodyPr/>
        <a:lstStyle/>
        <a:p>
          <a:endParaRPr lang="es-MX">
            <a:latin typeface="Gilroy Light" panose="00000400000000000000" pitchFamily="2" charset="0"/>
          </a:endParaRPr>
        </a:p>
      </dgm:t>
    </dgm:pt>
    <dgm:pt modelId="{373A8C79-B6E0-7E48-9394-155D520D1475}" type="sibTrans" cxnId="{06906CC8-6EB8-7E44-9BA4-146E6803E1D9}">
      <dgm:prSet/>
      <dgm:spPr/>
      <dgm:t>
        <a:bodyPr/>
        <a:lstStyle/>
        <a:p>
          <a:endParaRPr lang="es-MX">
            <a:latin typeface="Gilroy Light" panose="00000400000000000000" pitchFamily="2" charset="0"/>
          </a:endParaRPr>
        </a:p>
      </dgm:t>
    </dgm:pt>
    <dgm:pt modelId="{C5F80185-BC2A-3F44-96FD-A2672720E2B0}">
      <dgm:prSet phldrT="[Texto]" custT="1"/>
      <dgm:spPr/>
      <dgm:t>
        <a:bodyPr/>
        <a:lstStyle/>
        <a:p>
          <a:r>
            <a:rPr lang="es-MX" sz="1600" dirty="0">
              <a:latin typeface="Gilroy Light" panose="00000400000000000000" pitchFamily="2" charset="0"/>
            </a:rPr>
            <a:t>Emite dictamen</a:t>
          </a:r>
        </a:p>
      </dgm:t>
    </dgm:pt>
    <dgm:pt modelId="{07F8A9B1-0C2F-9E47-9F03-E6EB42D9E55A}" type="parTrans" cxnId="{E2C4E518-4706-1744-A2DE-6418B36CF740}">
      <dgm:prSet/>
      <dgm:spPr>
        <a:ln>
          <a:solidFill>
            <a:srgbClr val="C00000"/>
          </a:solidFill>
        </a:ln>
      </dgm:spPr>
      <dgm:t>
        <a:bodyPr/>
        <a:lstStyle/>
        <a:p>
          <a:endParaRPr lang="es-MX">
            <a:latin typeface="Gilroy Light" panose="00000400000000000000" pitchFamily="2" charset="0"/>
          </a:endParaRPr>
        </a:p>
      </dgm:t>
    </dgm:pt>
    <dgm:pt modelId="{F4644C15-53D8-5448-97FD-E624B1E7CD6A}" type="sibTrans" cxnId="{E2C4E518-4706-1744-A2DE-6418B36CF740}">
      <dgm:prSet/>
      <dgm:spPr/>
      <dgm:t>
        <a:bodyPr/>
        <a:lstStyle/>
        <a:p>
          <a:endParaRPr lang="es-MX">
            <a:latin typeface="Gilroy Light" panose="00000400000000000000" pitchFamily="2" charset="0"/>
          </a:endParaRPr>
        </a:p>
      </dgm:t>
    </dgm:pt>
    <dgm:pt modelId="{0B3AFB12-8DAB-C24B-AB72-B117BB0CC81A}">
      <dgm:prSet phldrT="[Texto]"/>
      <dgm:spPr>
        <a:solidFill>
          <a:srgbClr val="009887"/>
        </a:solidFill>
      </dgm:spPr>
      <dgm:t>
        <a:bodyPr/>
        <a:lstStyle/>
        <a:p>
          <a:r>
            <a:rPr lang="es-ES" dirty="0">
              <a:solidFill>
                <a:srgbClr val="009887"/>
              </a:solidFill>
              <a:latin typeface="Gilroy Light" panose="00000400000000000000" pitchFamily="2" charset="0"/>
            </a:rPr>
            <a:t>.</a:t>
          </a:r>
          <a:endParaRPr lang="es-MX" dirty="0">
            <a:solidFill>
              <a:srgbClr val="009887"/>
            </a:solidFill>
            <a:latin typeface="Gilroy Light" panose="00000400000000000000" pitchFamily="2" charset="0"/>
          </a:endParaRPr>
        </a:p>
      </dgm:t>
    </dgm:pt>
    <dgm:pt modelId="{8E1BEF4B-1FA4-874B-8003-71529E3D1E2E}" type="parTrans" cxnId="{EAA1683F-1E4B-E84F-AA3B-2A34E554C313}">
      <dgm:prSet/>
      <dgm:spPr/>
      <dgm:t>
        <a:bodyPr/>
        <a:lstStyle/>
        <a:p>
          <a:endParaRPr lang="es-MX">
            <a:latin typeface="Gilroy Light" panose="00000400000000000000" pitchFamily="2" charset="0"/>
          </a:endParaRPr>
        </a:p>
      </dgm:t>
    </dgm:pt>
    <dgm:pt modelId="{4B2E7669-DA6D-1849-BA7D-640ED7D28295}" type="sibTrans" cxnId="{EAA1683F-1E4B-E84F-AA3B-2A34E554C313}">
      <dgm:prSet/>
      <dgm:spPr/>
      <dgm:t>
        <a:bodyPr/>
        <a:lstStyle/>
        <a:p>
          <a:endParaRPr lang="es-MX">
            <a:latin typeface="Gilroy Light" panose="00000400000000000000" pitchFamily="2" charset="0"/>
          </a:endParaRPr>
        </a:p>
      </dgm:t>
    </dgm:pt>
    <dgm:pt modelId="{BA72ADC4-B69D-B142-98EC-CAF0EB1C5184}">
      <dgm:prSet phldrT="[Texto]"/>
      <dgm:spPr>
        <a:solidFill>
          <a:srgbClr val="009887"/>
        </a:solidFill>
      </dgm:spPr>
      <dgm:t>
        <a:bodyPr/>
        <a:lstStyle/>
        <a:p>
          <a:r>
            <a:rPr lang="es-ES" dirty="0">
              <a:solidFill>
                <a:srgbClr val="009887"/>
              </a:solidFill>
              <a:latin typeface="Gilroy Light" panose="00000400000000000000" pitchFamily="2" charset="0"/>
            </a:rPr>
            <a:t>.</a:t>
          </a:r>
          <a:endParaRPr lang="es-MX" dirty="0">
            <a:solidFill>
              <a:srgbClr val="009887"/>
            </a:solidFill>
            <a:latin typeface="Gilroy Light" panose="00000400000000000000" pitchFamily="2" charset="0"/>
          </a:endParaRPr>
        </a:p>
      </dgm:t>
    </dgm:pt>
    <dgm:pt modelId="{6C2F9D85-4F9F-004C-97B4-8E040CCD3196}" type="parTrans" cxnId="{7AE806DC-A3A4-D74E-B51D-AA4C87D1C470}">
      <dgm:prSet/>
      <dgm:spPr/>
      <dgm:t>
        <a:bodyPr/>
        <a:lstStyle/>
        <a:p>
          <a:endParaRPr lang="es-MX">
            <a:latin typeface="Gilroy Light" panose="00000400000000000000" pitchFamily="2" charset="0"/>
          </a:endParaRPr>
        </a:p>
      </dgm:t>
    </dgm:pt>
    <dgm:pt modelId="{76F717D5-F99E-3341-A69B-9DC88AB14D73}" type="sibTrans" cxnId="{7AE806DC-A3A4-D74E-B51D-AA4C87D1C470}">
      <dgm:prSet/>
      <dgm:spPr/>
      <dgm:t>
        <a:bodyPr/>
        <a:lstStyle/>
        <a:p>
          <a:endParaRPr lang="es-MX">
            <a:latin typeface="Gilroy Light" panose="00000400000000000000" pitchFamily="2" charset="0"/>
          </a:endParaRPr>
        </a:p>
      </dgm:t>
    </dgm:pt>
    <dgm:pt modelId="{C3039ACA-C955-514E-91B7-DECDB9848183}">
      <dgm:prSet/>
      <dgm:spPr>
        <a:solidFill>
          <a:srgbClr val="009887"/>
        </a:solidFill>
      </dgm:spPr>
      <dgm:t>
        <a:bodyPr/>
        <a:lstStyle/>
        <a:p>
          <a:endParaRPr lang="es-MX">
            <a:latin typeface="Gilroy Light" panose="00000400000000000000" pitchFamily="2" charset="0"/>
          </a:endParaRPr>
        </a:p>
      </dgm:t>
    </dgm:pt>
    <dgm:pt modelId="{D065BDCB-D66F-5D44-9C31-8705449D1A6B}" type="parTrans" cxnId="{24BF97BE-91B1-2C49-94C0-F58190BC9BD0}">
      <dgm:prSet/>
      <dgm:spPr/>
      <dgm:t>
        <a:bodyPr/>
        <a:lstStyle/>
        <a:p>
          <a:endParaRPr lang="es-MX">
            <a:latin typeface="Gilroy Light" panose="00000400000000000000" pitchFamily="2" charset="0"/>
          </a:endParaRPr>
        </a:p>
      </dgm:t>
    </dgm:pt>
    <dgm:pt modelId="{8B0B12DD-3E08-3546-8A28-BA2F2A154B53}" type="sibTrans" cxnId="{24BF97BE-91B1-2C49-94C0-F58190BC9BD0}">
      <dgm:prSet/>
      <dgm:spPr/>
      <dgm:t>
        <a:bodyPr/>
        <a:lstStyle/>
        <a:p>
          <a:endParaRPr lang="es-MX">
            <a:latin typeface="Gilroy Light" panose="00000400000000000000" pitchFamily="2" charset="0"/>
          </a:endParaRPr>
        </a:p>
      </dgm:t>
    </dgm:pt>
    <dgm:pt modelId="{972F218C-4078-9649-9187-60F51091D284}">
      <dgm:prSet custT="1"/>
      <dgm:spPr/>
      <dgm:t>
        <a:bodyPr/>
        <a:lstStyle/>
        <a:p>
          <a:r>
            <a:rPr lang="es-MX" sz="1400" dirty="0">
              <a:latin typeface="Gilroy Light" panose="00000400000000000000" pitchFamily="2" charset="0"/>
            </a:rPr>
            <a:t>Se levantan actas en ambos procesos</a:t>
          </a:r>
        </a:p>
      </dgm:t>
    </dgm:pt>
    <dgm:pt modelId="{078A21D7-4D27-D941-98B1-B4DD9B064157}" type="parTrans" cxnId="{5C88DDBD-15E2-AC4C-8355-1FABAF98E10A}">
      <dgm:prSet/>
      <dgm:spPr>
        <a:ln w="19050">
          <a:solidFill>
            <a:srgbClr val="C00000"/>
          </a:solidFill>
        </a:ln>
      </dgm:spPr>
      <dgm:t>
        <a:bodyPr/>
        <a:lstStyle/>
        <a:p>
          <a:endParaRPr lang="es-MX">
            <a:latin typeface="Gilroy Light" panose="00000400000000000000" pitchFamily="2" charset="0"/>
          </a:endParaRPr>
        </a:p>
      </dgm:t>
    </dgm:pt>
    <dgm:pt modelId="{29B6B482-3C39-BF47-BDF1-A4AB49CC609B}" type="sibTrans" cxnId="{5C88DDBD-15E2-AC4C-8355-1FABAF98E10A}">
      <dgm:prSet/>
      <dgm:spPr/>
      <dgm:t>
        <a:bodyPr/>
        <a:lstStyle/>
        <a:p>
          <a:endParaRPr lang="es-MX">
            <a:latin typeface="Gilroy Light" panose="00000400000000000000" pitchFamily="2" charset="0"/>
          </a:endParaRPr>
        </a:p>
      </dgm:t>
    </dgm:pt>
    <dgm:pt modelId="{C6304BDD-C800-1F4A-9470-D4529498B8E5}" type="pres">
      <dgm:prSet presAssocID="{3C3BA9EC-EEB4-2448-AAE7-F4FA721314BF}" presName="mainComposite" presStyleCnt="0">
        <dgm:presLayoutVars>
          <dgm:chPref val="1"/>
          <dgm:dir/>
          <dgm:animOne val="branch"/>
          <dgm:animLvl val="lvl"/>
          <dgm:resizeHandles val="exact"/>
        </dgm:presLayoutVars>
      </dgm:prSet>
      <dgm:spPr/>
    </dgm:pt>
    <dgm:pt modelId="{069575F6-4BC2-7940-81E2-9BDA4D3866FF}" type="pres">
      <dgm:prSet presAssocID="{3C3BA9EC-EEB4-2448-AAE7-F4FA721314BF}" presName="hierFlow" presStyleCnt="0"/>
      <dgm:spPr/>
    </dgm:pt>
    <dgm:pt modelId="{AEE02DB5-7976-DF4F-8DA4-9B96CF952D7C}" type="pres">
      <dgm:prSet presAssocID="{3C3BA9EC-EEB4-2448-AAE7-F4FA721314BF}" presName="firstBuf" presStyleCnt="0"/>
      <dgm:spPr/>
    </dgm:pt>
    <dgm:pt modelId="{56D416E3-B390-F84E-AF5F-40FE7D645E7F}" type="pres">
      <dgm:prSet presAssocID="{3C3BA9EC-EEB4-2448-AAE7-F4FA721314BF}" presName="hierChild1" presStyleCnt="0">
        <dgm:presLayoutVars>
          <dgm:chPref val="1"/>
          <dgm:animOne val="branch"/>
          <dgm:animLvl val="lvl"/>
        </dgm:presLayoutVars>
      </dgm:prSet>
      <dgm:spPr/>
    </dgm:pt>
    <dgm:pt modelId="{DF9E7B08-2292-9144-8AEF-87699D323FEE}" type="pres">
      <dgm:prSet presAssocID="{04F1AD4C-0E89-6A42-A48F-247418C710CF}" presName="Name17" presStyleCnt="0"/>
      <dgm:spPr/>
    </dgm:pt>
    <dgm:pt modelId="{481CFDB5-3304-E44D-A8EB-AC8B045634D5}" type="pres">
      <dgm:prSet presAssocID="{04F1AD4C-0E89-6A42-A48F-247418C710CF}" presName="level1Shape" presStyleLbl="node0" presStyleIdx="0" presStyleCnt="1">
        <dgm:presLayoutVars>
          <dgm:chPref val="3"/>
        </dgm:presLayoutVars>
      </dgm:prSet>
      <dgm:spPr/>
    </dgm:pt>
    <dgm:pt modelId="{77715666-C3C8-614E-95BD-48BFE20D0308}" type="pres">
      <dgm:prSet presAssocID="{04F1AD4C-0E89-6A42-A48F-247418C710CF}" presName="hierChild2" presStyleCnt="0"/>
      <dgm:spPr/>
    </dgm:pt>
    <dgm:pt modelId="{EE9C48E2-5634-074E-B6B2-E427BA872B20}" type="pres">
      <dgm:prSet presAssocID="{E8D5FFAD-C02C-2B45-BB3C-25C6FAEA59F6}" presName="Name25" presStyleLbl="parChTrans1D2" presStyleIdx="0" presStyleCnt="3"/>
      <dgm:spPr/>
    </dgm:pt>
    <dgm:pt modelId="{7601F6FA-F143-E84E-A0BA-EB32BE2E0BA8}" type="pres">
      <dgm:prSet presAssocID="{E8D5FFAD-C02C-2B45-BB3C-25C6FAEA59F6}" presName="connTx" presStyleLbl="parChTrans1D2" presStyleIdx="0" presStyleCnt="3"/>
      <dgm:spPr/>
    </dgm:pt>
    <dgm:pt modelId="{132DBA8F-82C1-6444-BC9F-E8094EAF2C06}" type="pres">
      <dgm:prSet presAssocID="{B5DA4E98-E15E-8849-931F-84D63AA98723}" presName="Name30" presStyleCnt="0"/>
      <dgm:spPr/>
    </dgm:pt>
    <dgm:pt modelId="{7428E08D-DCD4-AE4E-B35C-75B0DA0AAFAF}" type="pres">
      <dgm:prSet presAssocID="{B5DA4E98-E15E-8849-931F-84D63AA98723}" presName="level2Shape" presStyleLbl="node2" presStyleIdx="0" presStyleCnt="3" custLinFactNeighborX="64019" custLinFactNeighborY="-10990"/>
      <dgm:spPr/>
    </dgm:pt>
    <dgm:pt modelId="{0A5864DE-285D-F545-A5E1-D4747C9526A9}" type="pres">
      <dgm:prSet presAssocID="{B5DA4E98-E15E-8849-931F-84D63AA98723}" presName="hierChild3" presStyleCnt="0"/>
      <dgm:spPr/>
    </dgm:pt>
    <dgm:pt modelId="{06B52BC8-60A7-3544-BE44-99110598D603}" type="pres">
      <dgm:prSet presAssocID="{E4AD20EA-A3C6-C541-88E5-050E2C77E25C}" presName="Name25" presStyleLbl="parChTrans1D3" presStyleIdx="0" presStyleCnt="3"/>
      <dgm:spPr/>
    </dgm:pt>
    <dgm:pt modelId="{FE2702B4-9BBB-F24D-8183-CF21B74826C4}" type="pres">
      <dgm:prSet presAssocID="{E4AD20EA-A3C6-C541-88E5-050E2C77E25C}" presName="connTx" presStyleLbl="parChTrans1D3" presStyleIdx="0" presStyleCnt="3"/>
      <dgm:spPr/>
    </dgm:pt>
    <dgm:pt modelId="{70DDEAF5-1AFA-7547-B7B5-90963C7AB4FB}" type="pres">
      <dgm:prSet presAssocID="{D6138C54-CDFA-EA45-9411-1B6BE32BA8A7}" presName="Name30" presStyleCnt="0"/>
      <dgm:spPr/>
    </dgm:pt>
    <dgm:pt modelId="{0EE2922B-4B65-B547-B73D-0AF4C10B540A}" type="pres">
      <dgm:prSet presAssocID="{D6138C54-CDFA-EA45-9411-1B6BE32BA8A7}" presName="level2Shape" presStyleLbl="node3" presStyleIdx="0" presStyleCnt="3" custScaleX="110379" custScaleY="196353" custLinFactX="261" custLinFactY="-79545" custLinFactNeighborX="100000" custLinFactNeighborY="-100000"/>
      <dgm:spPr/>
    </dgm:pt>
    <dgm:pt modelId="{A5F78496-EC2A-D24C-9BFB-5E4D7477A31B}" type="pres">
      <dgm:prSet presAssocID="{D6138C54-CDFA-EA45-9411-1B6BE32BA8A7}" presName="hierChild3" presStyleCnt="0"/>
      <dgm:spPr/>
    </dgm:pt>
    <dgm:pt modelId="{1942113C-00D4-7843-AD9A-BF874008FBB8}" type="pres">
      <dgm:prSet presAssocID="{B940F9B3-1288-3D45-8E35-7DF79F3DA4D8}" presName="Name25" presStyleLbl="parChTrans1D3" presStyleIdx="1" presStyleCnt="3"/>
      <dgm:spPr/>
    </dgm:pt>
    <dgm:pt modelId="{18CBB77E-5371-FB40-AD6A-5BD98AD6435F}" type="pres">
      <dgm:prSet presAssocID="{B940F9B3-1288-3D45-8E35-7DF79F3DA4D8}" presName="connTx" presStyleLbl="parChTrans1D3" presStyleIdx="1" presStyleCnt="3"/>
      <dgm:spPr/>
    </dgm:pt>
    <dgm:pt modelId="{762FFA3E-BAF2-F447-800F-AB63E93A793E}" type="pres">
      <dgm:prSet presAssocID="{30D769B5-0CBB-9444-8784-A8FA80310C12}" presName="Name30" presStyleCnt="0"/>
      <dgm:spPr/>
    </dgm:pt>
    <dgm:pt modelId="{F0B65FB5-EEDC-4A4C-BBC9-A8A1D952D6A9}" type="pres">
      <dgm:prSet presAssocID="{30D769B5-0CBB-9444-8784-A8FA80310C12}" presName="level2Shape" presStyleLbl="node3" presStyleIdx="1" presStyleCnt="3" custScaleY="148483" custLinFactX="10640" custLinFactNeighborX="100000" custLinFactNeighborY="-72214"/>
      <dgm:spPr/>
    </dgm:pt>
    <dgm:pt modelId="{1D8A0B15-DA11-7D48-A08C-A03C400CA843}" type="pres">
      <dgm:prSet presAssocID="{30D769B5-0CBB-9444-8784-A8FA80310C12}" presName="hierChild3" presStyleCnt="0"/>
      <dgm:spPr/>
    </dgm:pt>
    <dgm:pt modelId="{AB434886-DE1F-584C-9DC7-3F72E4BAC4FA}" type="pres">
      <dgm:prSet presAssocID="{AE973C19-277C-8F4B-B6C2-A492269C053B}" presName="Name25" presStyleLbl="parChTrans1D2" presStyleIdx="1" presStyleCnt="3"/>
      <dgm:spPr/>
    </dgm:pt>
    <dgm:pt modelId="{EAB87EDB-3F43-DD40-B465-26A1CF1F31E5}" type="pres">
      <dgm:prSet presAssocID="{AE973C19-277C-8F4B-B6C2-A492269C053B}" presName="connTx" presStyleLbl="parChTrans1D2" presStyleIdx="1" presStyleCnt="3"/>
      <dgm:spPr/>
    </dgm:pt>
    <dgm:pt modelId="{B2C2CD73-15C7-0745-8285-683DA23877BD}" type="pres">
      <dgm:prSet presAssocID="{BAF5BC53-E8EA-B447-B290-643D457C8A32}" presName="Name30" presStyleCnt="0"/>
      <dgm:spPr/>
    </dgm:pt>
    <dgm:pt modelId="{41AD86C9-7E55-E349-AA5D-A0764E6830D6}" type="pres">
      <dgm:prSet presAssocID="{BAF5BC53-E8EA-B447-B290-643D457C8A32}" presName="level2Shape" presStyleLbl="node2" presStyleIdx="1" presStyleCnt="3" custScaleX="118957" custLinFactNeighborX="58201" custLinFactNeighborY="-4048"/>
      <dgm:spPr/>
    </dgm:pt>
    <dgm:pt modelId="{43C5C177-0F3E-E64F-8CCD-E61966260D17}" type="pres">
      <dgm:prSet presAssocID="{BAF5BC53-E8EA-B447-B290-643D457C8A32}" presName="hierChild3" presStyleCnt="0"/>
      <dgm:spPr/>
    </dgm:pt>
    <dgm:pt modelId="{1BEA751B-5E2B-324E-8DE4-EE1328F6A858}" type="pres">
      <dgm:prSet presAssocID="{07F8A9B1-0C2F-9E47-9F03-E6EB42D9E55A}" presName="Name25" presStyleLbl="parChTrans1D3" presStyleIdx="2" presStyleCnt="3"/>
      <dgm:spPr/>
    </dgm:pt>
    <dgm:pt modelId="{511FA3C8-2119-3249-8DA8-01B75C84949F}" type="pres">
      <dgm:prSet presAssocID="{07F8A9B1-0C2F-9E47-9F03-E6EB42D9E55A}" presName="connTx" presStyleLbl="parChTrans1D3" presStyleIdx="2" presStyleCnt="3"/>
      <dgm:spPr/>
    </dgm:pt>
    <dgm:pt modelId="{F2B828A8-9946-0B4B-8290-2EA5314DF901}" type="pres">
      <dgm:prSet presAssocID="{C5F80185-BC2A-3F44-96FD-A2672720E2B0}" presName="Name30" presStyleCnt="0"/>
      <dgm:spPr/>
    </dgm:pt>
    <dgm:pt modelId="{C45DDD14-1153-E94A-B58E-4D133E642456}" type="pres">
      <dgm:prSet presAssocID="{C5F80185-BC2A-3F44-96FD-A2672720E2B0}" presName="level2Shape" presStyleLbl="node3" presStyleIdx="2" presStyleCnt="3" custScaleX="112909" custLinFactNeighborX="81634" custLinFactNeighborY="-10651"/>
      <dgm:spPr/>
    </dgm:pt>
    <dgm:pt modelId="{D3546124-DB7E-6548-A804-F3783DC08634}" type="pres">
      <dgm:prSet presAssocID="{C5F80185-BC2A-3F44-96FD-A2672720E2B0}" presName="hierChild3" presStyleCnt="0"/>
      <dgm:spPr/>
    </dgm:pt>
    <dgm:pt modelId="{0A218870-BC76-3740-B0C1-25C3F39D51C5}" type="pres">
      <dgm:prSet presAssocID="{078A21D7-4D27-D941-98B1-B4DD9B064157}" presName="Name25" presStyleLbl="parChTrans1D2" presStyleIdx="2" presStyleCnt="3"/>
      <dgm:spPr/>
    </dgm:pt>
    <dgm:pt modelId="{1A944185-B4CD-D145-A5B5-4D182844327C}" type="pres">
      <dgm:prSet presAssocID="{078A21D7-4D27-D941-98B1-B4DD9B064157}" presName="connTx" presStyleLbl="parChTrans1D2" presStyleIdx="2" presStyleCnt="3"/>
      <dgm:spPr/>
    </dgm:pt>
    <dgm:pt modelId="{D1AE4D6B-E954-E947-AAF9-A4E51B4FEC8C}" type="pres">
      <dgm:prSet presAssocID="{972F218C-4078-9649-9187-60F51091D284}" presName="Name30" presStyleCnt="0"/>
      <dgm:spPr/>
    </dgm:pt>
    <dgm:pt modelId="{67741BA0-3CB6-3C48-A5E8-66F93D0609FC}" type="pres">
      <dgm:prSet presAssocID="{972F218C-4078-9649-9187-60F51091D284}" presName="level2Shape" presStyleLbl="node2" presStyleIdx="2" presStyleCnt="3" custScaleX="145262" custLinFactNeighborX="49231" custLinFactNeighborY="-4048"/>
      <dgm:spPr/>
    </dgm:pt>
    <dgm:pt modelId="{0D391153-8325-A742-9083-0A41191C5422}" type="pres">
      <dgm:prSet presAssocID="{972F218C-4078-9649-9187-60F51091D284}" presName="hierChild3" presStyleCnt="0"/>
      <dgm:spPr/>
    </dgm:pt>
    <dgm:pt modelId="{ABCEEC8B-64B1-A84C-9C19-DBFF7EF6A135}" type="pres">
      <dgm:prSet presAssocID="{3C3BA9EC-EEB4-2448-AAE7-F4FA721314BF}" presName="bgShapesFlow" presStyleCnt="0"/>
      <dgm:spPr/>
    </dgm:pt>
    <dgm:pt modelId="{5A47D8AA-DE7B-C54D-AC80-8A475C0B4079}" type="pres">
      <dgm:prSet presAssocID="{C3039ACA-C955-514E-91B7-DECDB9848183}" presName="rectComp" presStyleCnt="0"/>
      <dgm:spPr/>
    </dgm:pt>
    <dgm:pt modelId="{11CE8DCB-C489-5643-8729-6889D001792F}" type="pres">
      <dgm:prSet presAssocID="{C3039ACA-C955-514E-91B7-DECDB9848183}" presName="bgRect" presStyleLbl="bgShp" presStyleIdx="0" presStyleCnt="3" custScaleX="135426"/>
      <dgm:spPr/>
    </dgm:pt>
    <dgm:pt modelId="{FBC07089-E50F-FC46-9758-D73AB435AF20}" type="pres">
      <dgm:prSet presAssocID="{C3039ACA-C955-514E-91B7-DECDB9848183}" presName="bgRectTx" presStyleLbl="bgShp" presStyleIdx="0" presStyleCnt="3">
        <dgm:presLayoutVars>
          <dgm:bulletEnabled val="1"/>
        </dgm:presLayoutVars>
      </dgm:prSet>
      <dgm:spPr/>
    </dgm:pt>
    <dgm:pt modelId="{69E6FFD9-9B29-754C-897E-1C1F3768FACD}" type="pres">
      <dgm:prSet presAssocID="{C3039ACA-C955-514E-91B7-DECDB9848183}" presName="spComp" presStyleCnt="0"/>
      <dgm:spPr/>
    </dgm:pt>
    <dgm:pt modelId="{856519F6-0327-8245-A8E2-FCD33A548C3C}" type="pres">
      <dgm:prSet presAssocID="{C3039ACA-C955-514E-91B7-DECDB9848183}" presName="hSp" presStyleCnt="0"/>
      <dgm:spPr/>
    </dgm:pt>
    <dgm:pt modelId="{E68801AA-2A32-C74A-B25F-8446F0F1C2BB}" type="pres">
      <dgm:prSet presAssocID="{0B3AFB12-8DAB-C24B-AB72-B117BB0CC81A}" presName="rectComp" presStyleCnt="0"/>
      <dgm:spPr/>
    </dgm:pt>
    <dgm:pt modelId="{9B1ACF23-19B3-0A44-8AAC-2F7042CF8743}" type="pres">
      <dgm:prSet presAssocID="{0B3AFB12-8DAB-C24B-AB72-B117BB0CC81A}" presName="bgRect" presStyleLbl="bgShp" presStyleIdx="1" presStyleCnt="3" custScaleX="135426" custLinFactNeighborX="1465"/>
      <dgm:spPr/>
    </dgm:pt>
    <dgm:pt modelId="{53102BDC-D9D1-1047-AF6A-ABF31181B1DA}" type="pres">
      <dgm:prSet presAssocID="{0B3AFB12-8DAB-C24B-AB72-B117BB0CC81A}" presName="bgRectTx" presStyleLbl="bgShp" presStyleIdx="1" presStyleCnt="3">
        <dgm:presLayoutVars>
          <dgm:bulletEnabled val="1"/>
        </dgm:presLayoutVars>
      </dgm:prSet>
      <dgm:spPr/>
    </dgm:pt>
    <dgm:pt modelId="{AD4B6743-523F-3A47-8024-1DCFD2C53C26}" type="pres">
      <dgm:prSet presAssocID="{0B3AFB12-8DAB-C24B-AB72-B117BB0CC81A}" presName="spComp" presStyleCnt="0"/>
      <dgm:spPr/>
    </dgm:pt>
    <dgm:pt modelId="{C4975F08-1EF8-BA4D-BAD5-3836B8D8A8ED}" type="pres">
      <dgm:prSet presAssocID="{0B3AFB12-8DAB-C24B-AB72-B117BB0CC81A}" presName="hSp" presStyleCnt="0"/>
      <dgm:spPr/>
    </dgm:pt>
    <dgm:pt modelId="{F7A25452-EAEE-F64C-A6EC-5674696B5271}" type="pres">
      <dgm:prSet presAssocID="{BA72ADC4-B69D-B142-98EC-CAF0EB1C5184}" presName="rectComp" presStyleCnt="0"/>
      <dgm:spPr/>
    </dgm:pt>
    <dgm:pt modelId="{964C40D2-6FE1-4643-B7A6-9DCE5760A3DE}" type="pres">
      <dgm:prSet presAssocID="{BA72ADC4-B69D-B142-98EC-CAF0EB1C5184}" presName="bgRect" presStyleLbl="bgShp" presStyleIdx="2" presStyleCnt="3" custScaleX="135426"/>
      <dgm:spPr/>
    </dgm:pt>
    <dgm:pt modelId="{F7FEC4A9-D071-A345-96D4-382D3D8B87EA}" type="pres">
      <dgm:prSet presAssocID="{BA72ADC4-B69D-B142-98EC-CAF0EB1C5184}" presName="bgRectTx" presStyleLbl="bgShp" presStyleIdx="2" presStyleCnt="3">
        <dgm:presLayoutVars>
          <dgm:bulletEnabled val="1"/>
        </dgm:presLayoutVars>
      </dgm:prSet>
      <dgm:spPr/>
    </dgm:pt>
  </dgm:ptLst>
  <dgm:cxnLst>
    <dgm:cxn modelId="{D12F7405-B583-4149-A778-6C5C5DC68E35}" type="presOf" srcId="{B5DA4E98-E15E-8849-931F-84D63AA98723}" destId="{7428E08D-DCD4-AE4E-B35C-75B0DA0AAFAF}" srcOrd="0" destOrd="0" presId="urn:microsoft.com/office/officeart/2005/8/layout/hierarchy5"/>
    <dgm:cxn modelId="{877C2B07-0957-1F4B-8000-0F7C86F660A7}" type="presOf" srcId="{C5F80185-BC2A-3F44-96FD-A2672720E2B0}" destId="{C45DDD14-1153-E94A-B58E-4D133E642456}" srcOrd="0" destOrd="0" presId="urn:microsoft.com/office/officeart/2005/8/layout/hierarchy5"/>
    <dgm:cxn modelId="{B9A7D518-3AC0-4043-8A8B-58952C42F7FB}" type="presOf" srcId="{C3039ACA-C955-514E-91B7-DECDB9848183}" destId="{FBC07089-E50F-FC46-9758-D73AB435AF20}" srcOrd="1" destOrd="0" presId="urn:microsoft.com/office/officeart/2005/8/layout/hierarchy5"/>
    <dgm:cxn modelId="{E2C4E518-4706-1744-A2DE-6418B36CF740}" srcId="{BAF5BC53-E8EA-B447-B290-643D457C8A32}" destId="{C5F80185-BC2A-3F44-96FD-A2672720E2B0}" srcOrd="0" destOrd="0" parTransId="{07F8A9B1-0C2F-9E47-9F03-E6EB42D9E55A}" sibTransId="{F4644C15-53D8-5448-97FD-E624B1E7CD6A}"/>
    <dgm:cxn modelId="{AF950036-1BB5-C242-BBBF-ED526C3B99E1}" type="presOf" srcId="{E8D5FFAD-C02C-2B45-BB3C-25C6FAEA59F6}" destId="{7601F6FA-F143-E84E-A0BA-EB32BE2E0BA8}" srcOrd="1" destOrd="0" presId="urn:microsoft.com/office/officeart/2005/8/layout/hierarchy5"/>
    <dgm:cxn modelId="{EAA1683F-1E4B-E84F-AA3B-2A34E554C313}" srcId="{3C3BA9EC-EEB4-2448-AAE7-F4FA721314BF}" destId="{0B3AFB12-8DAB-C24B-AB72-B117BB0CC81A}" srcOrd="2" destOrd="0" parTransId="{8E1BEF4B-1FA4-874B-8003-71529E3D1E2E}" sibTransId="{4B2E7669-DA6D-1849-BA7D-640ED7D28295}"/>
    <dgm:cxn modelId="{80075B41-D5BA-CC49-8A5A-C4F7FA149D84}" type="presOf" srcId="{078A21D7-4D27-D941-98B1-B4DD9B064157}" destId="{0A218870-BC76-3740-B0C1-25C3F39D51C5}" srcOrd="0" destOrd="0" presId="urn:microsoft.com/office/officeart/2005/8/layout/hierarchy5"/>
    <dgm:cxn modelId="{81D0CC41-95A4-DB4A-897E-3D020B18E250}" type="presOf" srcId="{AE973C19-277C-8F4B-B6C2-A492269C053B}" destId="{EAB87EDB-3F43-DD40-B465-26A1CF1F31E5}" srcOrd="1" destOrd="0" presId="urn:microsoft.com/office/officeart/2005/8/layout/hierarchy5"/>
    <dgm:cxn modelId="{3C194E42-0706-814F-8283-849E47D98F45}" type="presOf" srcId="{BAF5BC53-E8EA-B447-B290-643D457C8A32}" destId="{41AD86C9-7E55-E349-AA5D-A0764E6830D6}" srcOrd="0" destOrd="0" presId="urn:microsoft.com/office/officeart/2005/8/layout/hierarchy5"/>
    <dgm:cxn modelId="{490B9342-86FC-3A41-96EE-063A78BA2EE4}" type="presOf" srcId="{D6138C54-CDFA-EA45-9411-1B6BE32BA8A7}" destId="{0EE2922B-4B65-B547-B73D-0AF4C10B540A}" srcOrd="0" destOrd="0" presId="urn:microsoft.com/office/officeart/2005/8/layout/hierarchy5"/>
    <dgm:cxn modelId="{84DE9C62-3E32-A248-9FD1-422A9D917A1A}" type="presOf" srcId="{972F218C-4078-9649-9187-60F51091D284}" destId="{67741BA0-3CB6-3C48-A5E8-66F93D0609FC}" srcOrd="0" destOrd="0" presId="urn:microsoft.com/office/officeart/2005/8/layout/hierarchy5"/>
    <dgm:cxn modelId="{DDCA7548-2025-5949-88E6-908247BD04CC}" type="presOf" srcId="{30D769B5-0CBB-9444-8784-A8FA80310C12}" destId="{F0B65FB5-EEDC-4A4C-BBC9-A8A1D952D6A9}" srcOrd="0" destOrd="0" presId="urn:microsoft.com/office/officeart/2005/8/layout/hierarchy5"/>
    <dgm:cxn modelId="{AB01D471-0793-F44B-8681-BC657C7F49CD}" type="presOf" srcId="{BA72ADC4-B69D-B142-98EC-CAF0EB1C5184}" destId="{964C40D2-6FE1-4643-B7A6-9DCE5760A3DE}" srcOrd="0" destOrd="0" presId="urn:microsoft.com/office/officeart/2005/8/layout/hierarchy5"/>
    <dgm:cxn modelId="{7D42F571-9E07-724D-B98A-5D2152280726}" type="presOf" srcId="{0B3AFB12-8DAB-C24B-AB72-B117BB0CC81A}" destId="{9B1ACF23-19B3-0A44-8AAC-2F7042CF8743}" srcOrd="0" destOrd="0" presId="urn:microsoft.com/office/officeart/2005/8/layout/hierarchy5"/>
    <dgm:cxn modelId="{EA4F0F52-CD9A-BA41-8BA8-7A71F7F88CDE}" type="presOf" srcId="{AE973C19-277C-8F4B-B6C2-A492269C053B}" destId="{AB434886-DE1F-584C-9DC7-3F72E4BAC4FA}" srcOrd="0" destOrd="0" presId="urn:microsoft.com/office/officeart/2005/8/layout/hierarchy5"/>
    <dgm:cxn modelId="{321C7554-B74D-E94E-A59E-78C8F748E794}" type="presOf" srcId="{3C3BA9EC-EEB4-2448-AAE7-F4FA721314BF}" destId="{C6304BDD-C800-1F4A-9470-D4529498B8E5}" srcOrd="0" destOrd="0" presId="urn:microsoft.com/office/officeart/2005/8/layout/hierarchy5"/>
    <dgm:cxn modelId="{1D490D76-B388-454B-AC69-C3742B129F9C}" srcId="{B5DA4E98-E15E-8849-931F-84D63AA98723}" destId="{D6138C54-CDFA-EA45-9411-1B6BE32BA8A7}" srcOrd="0" destOrd="0" parTransId="{E4AD20EA-A3C6-C541-88E5-050E2C77E25C}" sibTransId="{B9F5641F-3B8C-694C-9052-474848EB4145}"/>
    <dgm:cxn modelId="{10285E57-6B40-1D46-A1F2-DBB83896D4E4}" srcId="{3C3BA9EC-EEB4-2448-AAE7-F4FA721314BF}" destId="{04F1AD4C-0E89-6A42-A48F-247418C710CF}" srcOrd="0" destOrd="0" parTransId="{CC9E0EE7-85FC-AC46-AD9B-A609010B1BC6}" sibTransId="{BBBCDA69-CBC8-E843-8CDD-2131613ED96A}"/>
    <dgm:cxn modelId="{63AE5896-F883-3E42-B625-405890C71164}" type="presOf" srcId="{E4AD20EA-A3C6-C541-88E5-050E2C77E25C}" destId="{06B52BC8-60A7-3544-BE44-99110598D603}" srcOrd="0" destOrd="0" presId="urn:microsoft.com/office/officeart/2005/8/layout/hierarchy5"/>
    <dgm:cxn modelId="{FF7C54A0-17DE-8149-A45A-D9987B7C435A}" type="presOf" srcId="{BA72ADC4-B69D-B142-98EC-CAF0EB1C5184}" destId="{F7FEC4A9-D071-A345-96D4-382D3D8B87EA}" srcOrd="1" destOrd="0" presId="urn:microsoft.com/office/officeart/2005/8/layout/hierarchy5"/>
    <dgm:cxn modelId="{AA20A5A5-1D11-EF45-BC3E-EE4B92E1B409}" type="presOf" srcId="{07F8A9B1-0C2F-9E47-9F03-E6EB42D9E55A}" destId="{1BEA751B-5E2B-324E-8DE4-EE1328F6A858}" srcOrd="0" destOrd="0" presId="urn:microsoft.com/office/officeart/2005/8/layout/hierarchy5"/>
    <dgm:cxn modelId="{802759AF-4D7D-DD45-B590-B120EAFAA88B}" type="presOf" srcId="{078A21D7-4D27-D941-98B1-B4DD9B064157}" destId="{1A944185-B4CD-D145-A5B5-4D182844327C}" srcOrd="1" destOrd="0" presId="urn:microsoft.com/office/officeart/2005/8/layout/hierarchy5"/>
    <dgm:cxn modelId="{60B4D3B1-99F6-4F48-9828-9FA352BF314F}" type="presOf" srcId="{B940F9B3-1288-3D45-8E35-7DF79F3DA4D8}" destId="{1942113C-00D4-7843-AD9A-BF874008FBB8}" srcOrd="0" destOrd="0" presId="urn:microsoft.com/office/officeart/2005/8/layout/hierarchy5"/>
    <dgm:cxn modelId="{B0D5BBB3-2587-B54B-BA03-52D3F2917EF9}" type="presOf" srcId="{0B3AFB12-8DAB-C24B-AB72-B117BB0CC81A}" destId="{53102BDC-D9D1-1047-AF6A-ABF31181B1DA}" srcOrd="1" destOrd="0" presId="urn:microsoft.com/office/officeart/2005/8/layout/hierarchy5"/>
    <dgm:cxn modelId="{10D4F6B4-4123-0D49-B804-14FC79148C94}" type="presOf" srcId="{E8D5FFAD-C02C-2B45-BB3C-25C6FAEA59F6}" destId="{EE9C48E2-5634-074E-B6B2-E427BA872B20}" srcOrd="0" destOrd="0" presId="urn:microsoft.com/office/officeart/2005/8/layout/hierarchy5"/>
    <dgm:cxn modelId="{F2F052BC-EA1F-3E45-B215-100806C1C64A}" type="presOf" srcId="{07F8A9B1-0C2F-9E47-9F03-E6EB42D9E55A}" destId="{511FA3C8-2119-3249-8DA8-01B75C84949F}" srcOrd="1" destOrd="0" presId="urn:microsoft.com/office/officeart/2005/8/layout/hierarchy5"/>
    <dgm:cxn modelId="{1E5681BC-F3D2-6247-9367-507AD0F712DF}" type="presOf" srcId="{E4AD20EA-A3C6-C541-88E5-050E2C77E25C}" destId="{FE2702B4-9BBB-F24D-8183-CF21B74826C4}" srcOrd="1" destOrd="0" presId="urn:microsoft.com/office/officeart/2005/8/layout/hierarchy5"/>
    <dgm:cxn modelId="{5C88DDBD-15E2-AC4C-8355-1FABAF98E10A}" srcId="{04F1AD4C-0E89-6A42-A48F-247418C710CF}" destId="{972F218C-4078-9649-9187-60F51091D284}" srcOrd="2" destOrd="0" parTransId="{078A21D7-4D27-D941-98B1-B4DD9B064157}" sibTransId="{29B6B482-3C39-BF47-BDF1-A4AB49CC609B}"/>
    <dgm:cxn modelId="{51CA8DBE-117D-584F-9231-0035E8F20E04}" srcId="{B5DA4E98-E15E-8849-931F-84D63AA98723}" destId="{30D769B5-0CBB-9444-8784-A8FA80310C12}" srcOrd="1" destOrd="0" parTransId="{B940F9B3-1288-3D45-8E35-7DF79F3DA4D8}" sibTransId="{1BCE999B-BA16-1846-903B-B05D31E9391C}"/>
    <dgm:cxn modelId="{24BF97BE-91B1-2C49-94C0-F58190BC9BD0}" srcId="{3C3BA9EC-EEB4-2448-AAE7-F4FA721314BF}" destId="{C3039ACA-C955-514E-91B7-DECDB9848183}" srcOrd="1" destOrd="0" parTransId="{D065BDCB-D66F-5D44-9C31-8705449D1A6B}" sibTransId="{8B0B12DD-3E08-3546-8A28-BA2F2A154B53}"/>
    <dgm:cxn modelId="{67D99CC2-4203-174E-A061-D452493B949A}" type="presOf" srcId="{B940F9B3-1288-3D45-8E35-7DF79F3DA4D8}" destId="{18CBB77E-5371-FB40-AD6A-5BD98AD6435F}" srcOrd="1" destOrd="0" presId="urn:microsoft.com/office/officeart/2005/8/layout/hierarchy5"/>
    <dgm:cxn modelId="{06906CC8-6EB8-7E44-9BA4-146E6803E1D9}" srcId="{04F1AD4C-0E89-6A42-A48F-247418C710CF}" destId="{BAF5BC53-E8EA-B447-B290-643D457C8A32}" srcOrd="1" destOrd="0" parTransId="{AE973C19-277C-8F4B-B6C2-A492269C053B}" sibTransId="{373A8C79-B6E0-7E48-9394-155D520D1475}"/>
    <dgm:cxn modelId="{CDAC8CCF-7A3C-1D48-AB47-36F3A4C4C313}" type="presOf" srcId="{C3039ACA-C955-514E-91B7-DECDB9848183}" destId="{11CE8DCB-C489-5643-8729-6889D001792F}" srcOrd="0" destOrd="0" presId="urn:microsoft.com/office/officeart/2005/8/layout/hierarchy5"/>
    <dgm:cxn modelId="{7AE806DC-A3A4-D74E-B51D-AA4C87D1C470}" srcId="{3C3BA9EC-EEB4-2448-AAE7-F4FA721314BF}" destId="{BA72ADC4-B69D-B142-98EC-CAF0EB1C5184}" srcOrd="3" destOrd="0" parTransId="{6C2F9D85-4F9F-004C-97B4-8E040CCD3196}" sibTransId="{76F717D5-F99E-3341-A69B-9DC88AB14D73}"/>
    <dgm:cxn modelId="{A28EF7DD-2906-F344-BB28-FDB67202288C}" srcId="{04F1AD4C-0E89-6A42-A48F-247418C710CF}" destId="{B5DA4E98-E15E-8849-931F-84D63AA98723}" srcOrd="0" destOrd="0" parTransId="{E8D5FFAD-C02C-2B45-BB3C-25C6FAEA59F6}" sibTransId="{E8414BBF-0328-6E4F-BBAB-7E1770CE404A}"/>
    <dgm:cxn modelId="{322CA3E9-E854-0E47-91D4-8033DFA23104}" type="presOf" srcId="{04F1AD4C-0E89-6A42-A48F-247418C710CF}" destId="{481CFDB5-3304-E44D-A8EB-AC8B045634D5}" srcOrd="0" destOrd="0" presId="urn:microsoft.com/office/officeart/2005/8/layout/hierarchy5"/>
    <dgm:cxn modelId="{F8E02093-D318-5E4C-A1F0-AD6554AEFD07}" type="presParOf" srcId="{C6304BDD-C800-1F4A-9470-D4529498B8E5}" destId="{069575F6-4BC2-7940-81E2-9BDA4D3866FF}" srcOrd="0" destOrd="0" presId="urn:microsoft.com/office/officeart/2005/8/layout/hierarchy5"/>
    <dgm:cxn modelId="{F92BBFF4-6E84-D84A-BB54-FDDC90D4AE6E}" type="presParOf" srcId="{069575F6-4BC2-7940-81E2-9BDA4D3866FF}" destId="{AEE02DB5-7976-DF4F-8DA4-9B96CF952D7C}" srcOrd="0" destOrd="0" presId="urn:microsoft.com/office/officeart/2005/8/layout/hierarchy5"/>
    <dgm:cxn modelId="{A7B0B7FD-4608-7345-AD36-E8C7ED9CC7E2}" type="presParOf" srcId="{069575F6-4BC2-7940-81E2-9BDA4D3866FF}" destId="{56D416E3-B390-F84E-AF5F-40FE7D645E7F}" srcOrd="1" destOrd="0" presId="urn:microsoft.com/office/officeart/2005/8/layout/hierarchy5"/>
    <dgm:cxn modelId="{BB89D9F5-1022-3F43-9D42-0949A34E2D51}" type="presParOf" srcId="{56D416E3-B390-F84E-AF5F-40FE7D645E7F}" destId="{DF9E7B08-2292-9144-8AEF-87699D323FEE}" srcOrd="0" destOrd="0" presId="urn:microsoft.com/office/officeart/2005/8/layout/hierarchy5"/>
    <dgm:cxn modelId="{48FD7C10-A2B8-4342-86B9-D81C74D8F28C}" type="presParOf" srcId="{DF9E7B08-2292-9144-8AEF-87699D323FEE}" destId="{481CFDB5-3304-E44D-A8EB-AC8B045634D5}" srcOrd="0" destOrd="0" presId="urn:microsoft.com/office/officeart/2005/8/layout/hierarchy5"/>
    <dgm:cxn modelId="{18981DB6-A1A9-CB46-883E-0B4599433453}" type="presParOf" srcId="{DF9E7B08-2292-9144-8AEF-87699D323FEE}" destId="{77715666-C3C8-614E-95BD-48BFE20D0308}" srcOrd="1" destOrd="0" presId="urn:microsoft.com/office/officeart/2005/8/layout/hierarchy5"/>
    <dgm:cxn modelId="{00672E14-428E-444E-8990-276B8BE1E6BF}" type="presParOf" srcId="{77715666-C3C8-614E-95BD-48BFE20D0308}" destId="{EE9C48E2-5634-074E-B6B2-E427BA872B20}" srcOrd="0" destOrd="0" presId="urn:microsoft.com/office/officeart/2005/8/layout/hierarchy5"/>
    <dgm:cxn modelId="{EAACA282-CA03-AE45-B125-C8B6B187AD88}" type="presParOf" srcId="{EE9C48E2-5634-074E-B6B2-E427BA872B20}" destId="{7601F6FA-F143-E84E-A0BA-EB32BE2E0BA8}" srcOrd="0" destOrd="0" presId="urn:microsoft.com/office/officeart/2005/8/layout/hierarchy5"/>
    <dgm:cxn modelId="{24BB8EDF-AC96-634E-98DB-4B015896CAF3}" type="presParOf" srcId="{77715666-C3C8-614E-95BD-48BFE20D0308}" destId="{132DBA8F-82C1-6444-BC9F-E8094EAF2C06}" srcOrd="1" destOrd="0" presId="urn:microsoft.com/office/officeart/2005/8/layout/hierarchy5"/>
    <dgm:cxn modelId="{5A5E4C80-6350-1345-AA5D-94FE3B0E6EF1}" type="presParOf" srcId="{132DBA8F-82C1-6444-BC9F-E8094EAF2C06}" destId="{7428E08D-DCD4-AE4E-B35C-75B0DA0AAFAF}" srcOrd="0" destOrd="0" presId="urn:microsoft.com/office/officeart/2005/8/layout/hierarchy5"/>
    <dgm:cxn modelId="{D8F791DD-E330-3048-AFCA-D8A2D5A30D64}" type="presParOf" srcId="{132DBA8F-82C1-6444-BC9F-E8094EAF2C06}" destId="{0A5864DE-285D-F545-A5E1-D4747C9526A9}" srcOrd="1" destOrd="0" presId="urn:microsoft.com/office/officeart/2005/8/layout/hierarchy5"/>
    <dgm:cxn modelId="{8EED6538-577A-B04C-A660-AC0862B44295}" type="presParOf" srcId="{0A5864DE-285D-F545-A5E1-D4747C9526A9}" destId="{06B52BC8-60A7-3544-BE44-99110598D603}" srcOrd="0" destOrd="0" presId="urn:microsoft.com/office/officeart/2005/8/layout/hierarchy5"/>
    <dgm:cxn modelId="{1064B080-B64E-FF44-9B1A-D6D6A9A803FF}" type="presParOf" srcId="{06B52BC8-60A7-3544-BE44-99110598D603}" destId="{FE2702B4-9BBB-F24D-8183-CF21B74826C4}" srcOrd="0" destOrd="0" presId="urn:microsoft.com/office/officeart/2005/8/layout/hierarchy5"/>
    <dgm:cxn modelId="{1DD372D5-33A9-6448-85EC-9DF2844DC4AA}" type="presParOf" srcId="{0A5864DE-285D-F545-A5E1-D4747C9526A9}" destId="{70DDEAF5-1AFA-7547-B7B5-90963C7AB4FB}" srcOrd="1" destOrd="0" presId="urn:microsoft.com/office/officeart/2005/8/layout/hierarchy5"/>
    <dgm:cxn modelId="{F56B0770-D69C-BE4D-91D0-F3D6D20CF3B8}" type="presParOf" srcId="{70DDEAF5-1AFA-7547-B7B5-90963C7AB4FB}" destId="{0EE2922B-4B65-B547-B73D-0AF4C10B540A}" srcOrd="0" destOrd="0" presId="urn:microsoft.com/office/officeart/2005/8/layout/hierarchy5"/>
    <dgm:cxn modelId="{A2A408BA-AE50-1F4B-B223-93CB22A34DA4}" type="presParOf" srcId="{70DDEAF5-1AFA-7547-B7B5-90963C7AB4FB}" destId="{A5F78496-EC2A-D24C-9BFB-5E4D7477A31B}" srcOrd="1" destOrd="0" presId="urn:microsoft.com/office/officeart/2005/8/layout/hierarchy5"/>
    <dgm:cxn modelId="{D05370B6-F2AB-F242-82A9-D671A97DCE7C}" type="presParOf" srcId="{0A5864DE-285D-F545-A5E1-D4747C9526A9}" destId="{1942113C-00D4-7843-AD9A-BF874008FBB8}" srcOrd="2" destOrd="0" presId="urn:microsoft.com/office/officeart/2005/8/layout/hierarchy5"/>
    <dgm:cxn modelId="{08F1AFCB-D24C-C14F-ADCC-B2DA175ED2B3}" type="presParOf" srcId="{1942113C-00D4-7843-AD9A-BF874008FBB8}" destId="{18CBB77E-5371-FB40-AD6A-5BD98AD6435F}" srcOrd="0" destOrd="0" presId="urn:microsoft.com/office/officeart/2005/8/layout/hierarchy5"/>
    <dgm:cxn modelId="{880E5B68-6EA9-F545-853E-494A5F4CF087}" type="presParOf" srcId="{0A5864DE-285D-F545-A5E1-D4747C9526A9}" destId="{762FFA3E-BAF2-F447-800F-AB63E93A793E}" srcOrd="3" destOrd="0" presId="urn:microsoft.com/office/officeart/2005/8/layout/hierarchy5"/>
    <dgm:cxn modelId="{351D09FE-2E51-684E-8F17-3CFB857E810E}" type="presParOf" srcId="{762FFA3E-BAF2-F447-800F-AB63E93A793E}" destId="{F0B65FB5-EEDC-4A4C-BBC9-A8A1D952D6A9}" srcOrd="0" destOrd="0" presId="urn:microsoft.com/office/officeart/2005/8/layout/hierarchy5"/>
    <dgm:cxn modelId="{F0230CCF-112B-7941-A78A-3373C0767018}" type="presParOf" srcId="{762FFA3E-BAF2-F447-800F-AB63E93A793E}" destId="{1D8A0B15-DA11-7D48-A08C-A03C400CA843}" srcOrd="1" destOrd="0" presId="urn:microsoft.com/office/officeart/2005/8/layout/hierarchy5"/>
    <dgm:cxn modelId="{4678B96D-0815-D349-B789-F2F45038C7AF}" type="presParOf" srcId="{77715666-C3C8-614E-95BD-48BFE20D0308}" destId="{AB434886-DE1F-584C-9DC7-3F72E4BAC4FA}" srcOrd="2" destOrd="0" presId="urn:microsoft.com/office/officeart/2005/8/layout/hierarchy5"/>
    <dgm:cxn modelId="{30A1B7B7-F3B8-5B4A-90FF-72C7B7B1765E}" type="presParOf" srcId="{AB434886-DE1F-584C-9DC7-3F72E4BAC4FA}" destId="{EAB87EDB-3F43-DD40-B465-26A1CF1F31E5}" srcOrd="0" destOrd="0" presId="urn:microsoft.com/office/officeart/2005/8/layout/hierarchy5"/>
    <dgm:cxn modelId="{2A0EEE1B-8BC1-5B4C-A308-D92B12061F44}" type="presParOf" srcId="{77715666-C3C8-614E-95BD-48BFE20D0308}" destId="{B2C2CD73-15C7-0745-8285-683DA23877BD}" srcOrd="3" destOrd="0" presId="urn:microsoft.com/office/officeart/2005/8/layout/hierarchy5"/>
    <dgm:cxn modelId="{EEDDACB9-03D5-0244-AD85-3F0DB390F610}" type="presParOf" srcId="{B2C2CD73-15C7-0745-8285-683DA23877BD}" destId="{41AD86C9-7E55-E349-AA5D-A0764E6830D6}" srcOrd="0" destOrd="0" presId="urn:microsoft.com/office/officeart/2005/8/layout/hierarchy5"/>
    <dgm:cxn modelId="{E29254D0-B883-9842-B415-47698551A2E4}" type="presParOf" srcId="{B2C2CD73-15C7-0745-8285-683DA23877BD}" destId="{43C5C177-0F3E-E64F-8CCD-E61966260D17}" srcOrd="1" destOrd="0" presId="urn:microsoft.com/office/officeart/2005/8/layout/hierarchy5"/>
    <dgm:cxn modelId="{FF05FC24-E8FC-6B44-8C55-AA7B43522E70}" type="presParOf" srcId="{43C5C177-0F3E-E64F-8CCD-E61966260D17}" destId="{1BEA751B-5E2B-324E-8DE4-EE1328F6A858}" srcOrd="0" destOrd="0" presId="urn:microsoft.com/office/officeart/2005/8/layout/hierarchy5"/>
    <dgm:cxn modelId="{2C424276-BD09-6F45-BB41-940AA3908FDE}" type="presParOf" srcId="{1BEA751B-5E2B-324E-8DE4-EE1328F6A858}" destId="{511FA3C8-2119-3249-8DA8-01B75C84949F}" srcOrd="0" destOrd="0" presId="urn:microsoft.com/office/officeart/2005/8/layout/hierarchy5"/>
    <dgm:cxn modelId="{FEAD60F9-05B4-4148-902A-6C26575312B8}" type="presParOf" srcId="{43C5C177-0F3E-E64F-8CCD-E61966260D17}" destId="{F2B828A8-9946-0B4B-8290-2EA5314DF901}" srcOrd="1" destOrd="0" presId="urn:microsoft.com/office/officeart/2005/8/layout/hierarchy5"/>
    <dgm:cxn modelId="{229EF630-6BE0-1845-A0FB-EDE9F9AB5CEA}" type="presParOf" srcId="{F2B828A8-9946-0B4B-8290-2EA5314DF901}" destId="{C45DDD14-1153-E94A-B58E-4D133E642456}" srcOrd="0" destOrd="0" presId="urn:microsoft.com/office/officeart/2005/8/layout/hierarchy5"/>
    <dgm:cxn modelId="{DC2A2789-E162-A64D-A25D-C1605D815B7D}" type="presParOf" srcId="{F2B828A8-9946-0B4B-8290-2EA5314DF901}" destId="{D3546124-DB7E-6548-A804-F3783DC08634}" srcOrd="1" destOrd="0" presId="urn:microsoft.com/office/officeart/2005/8/layout/hierarchy5"/>
    <dgm:cxn modelId="{EE44B1EE-4D06-7944-A118-6E331E62C4CA}" type="presParOf" srcId="{77715666-C3C8-614E-95BD-48BFE20D0308}" destId="{0A218870-BC76-3740-B0C1-25C3F39D51C5}" srcOrd="4" destOrd="0" presId="urn:microsoft.com/office/officeart/2005/8/layout/hierarchy5"/>
    <dgm:cxn modelId="{F1DEB182-7633-5449-BE7D-C3DCB2AD34EB}" type="presParOf" srcId="{0A218870-BC76-3740-B0C1-25C3F39D51C5}" destId="{1A944185-B4CD-D145-A5B5-4D182844327C}" srcOrd="0" destOrd="0" presId="urn:microsoft.com/office/officeart/2005/8/layout/hierarchy5"/>
    <dgm:cxn modelId="{1D9A7A73-D3FC-5148-8247-DC6243E54790}" type="presParOf" srcId="{77715666-C3C8-614E-95BD-48BFE20D0308}" destId="{D1AE4D6B-E954-E947-AAF9-A4E51B4FEC8C}" srcOrd="5" destOrd="0" presId="urn:microsoft.com/office/officeart/2005/8/layout/hierarchy5"/>
    <dgm:cxn modelId="{778FF6C1-A72D-544F-9F8D-D507A4C21260}" type="presParOf" srcId="{D1AE4D6B-E954-E947-AAF9-A4E51B4FEC8C}" destId="{67741BA0-3CB6-3C48-A5E8-66F93D0609FC}" srcOrd="0" destOrd="0" presId="urn:microsoft.com/office/officeart/2005/8/layout/hierarchy5"/>
    <dgm:cxn modelId="{E511C3C6-FDCF-BD41-AE18-D5349410BC99}" type="presParOf" srcId="{D1AE4D6B-E954-E947-AAF9-A4E51B4FEC8C}" destId="{0D391153-8325-A742-9083-0A41191C5422}" srcOrd="1" destOrd="0" presId="urn:microsoft.com/office/officeart/2005/8/layout/hierarchy5"/>
    <dgm:cxn modelId="{76B0D3C7-C378-4C4D-82F1-8084B66EF357}" type="presParOf" srcId="{C6304BDD-C800-1F4A-9470-D4529498B8E5}" destId="{ABCEEC8B-64B1-A84C-9C19-DBFF7EF6A135}" srcOrd="1" destOrd="0" presId="urn:microsoft.com/office/officeart/2005/8/layout/hierarchy5"/>
    <dgm:cxn modelId="{4B5166E1-C423-E045-BEA6-59959FB82F89}" type="presParOf" srcId="{ABCEEC8B-64B1-A84C-9C19-DBFF7EF6A135}" destId="{5A47D8AA-DE7B-C54D-AC80-8A475C0B4079}" srcOrd="0" destOrd="0" presId="urn:microsoft.com/office/officeart/2005/8/layout/hierarchy5"/>
    <dgm:cxn modelId="{8DB05B9C-E589-4945-BC27-289FBD1028D2}" type="presParOf" srcId="{5A47D8AA-DE7B-C54D-AC80-8A475C0B4079}" destId="{11CE8DCB-C489-5643-8729-6889D001792F}" srcOrd="0" destOrd="0" presId="urn:microsoft.com/office/officeart/2005/8/layout/hierarchy5"/>
    <dgm:cxn modelId="{093ABE74-9292-8349-9492-99E24262912D}" type="presParOf" srcId="{5A47D8AA-DE7B-C54D-AC80-8A475C0B4079}" destId="{FBC07089-E50F-FC46-9758-D73AB435AF20}" srcOrd="1" destOrd="0" presId="urn:microsoft.com/office/officeart/2005/8/layout/hierarchy5"/>
    <dgm:cxn modelId="{5B240B56-B7FC-7C45-8686-FB888FC2E343}" type="presParOf" srcId="{ABCEEC8B-64B1-A84C-9C19-DBFF7EF6A135}" destId="{69E6FFD9-9B29-754C-897E-1C1F3768FACD}" srcOrd="1" destOrd="0" presId="urn:microsoft.com/office/officeart/2005/8/layout/hierarchy5"/>
    <dgm:cxn modelId="{A80F0CBF-46E7-DB4B-AB9B-459092AE222D}" type="presParOf" srcId="{69E6FFD9-9B29-754C-897E-1C1F3768FACD}" destId="{856519F6-0327-8245-A8E2-FCD33A548C3C}" srcOrd="0" destOrd="0" presId="urn:microsoft.com/office/officeart/2005/8/layout/hierarchy5"/>
    <dgm:cxn modelId="{60C93DDC-B266-1E44-8188-47F0B90D16E7}" type="presParOf" srcId="{ABCEEC8B-64B1-A84C-9C19-DBFF7EF6A135}" destId="{E68801AA-2A32-C74A-B25F-8446F0F1C2BB}" srcOrd="2" destOrd="0" presId="urn:microsoft.com/office/officeart/2005/8/layout/hierarchy5"/>
    <dgm:cxn modelId="{B2BBD679-5B64-EB45-BE21-2FB8BC7B53DB}" type="presParOf" srcId="{E68801AA-2A32-C74A-B25F-8446F0F1C2BB}" destId="{9B1ACF23-19B3-0A44-8AAC-2F7042CF8743}" srcOrd="0" destOrd="0" presId="urn:microsoft.com/office/officeart/2005/8/layout/hierarchy5"/>
    <dgm:cxn modelId="{F1A2D0D4-C904-8544-BE95-81CDDF075367}" type="presParOf" srcId="{E68801AA-2A32-C74A-B25F-8446F0F1C2BB}" destId="{53102BDC-D9D1-1047-AF6A-ABF31181B1DA}" srcOrd="1" destOrd="0" presId="urn:microsoft.com/office/officeart/2005/8/layout/hierarchy5"/>
    <dgm:cxn modelId="{D5A42ABE-3800-E14A-84BA-597E6560C991}" type="presParOf" srcId="{ABCEEC8B-64B1-A84C-9C19-DBFF7EF6A135}" destId="{AD4B6743-523F-3A47-8024-1DCFD2C53C26}" srcOrd="3" destOrd="0" presId="urn:microsoft.com/office/officeart/2005/8/layout/hierarchy5"/>
    <dgm:cxn modelId="{E0908163-3A24-DF40-8691-0274E312A35A}" type="presParOf" srcId="{AD4B6743-523F-3A47-8024-1DCFD2C53C26}" destId="{C4975F08-1EF8-BA4D-BAD5-3836B8D8A8ED}" srcOrd="0" destOrd="0" presId="urn:microsoft.com/office/officeart/2005/8/layout/hierarchy5"/>
    <dgm:cxn modelId="{8D11A252-FC35-2D45-92EC-DBE3A10163B5}" type="presParOf" srcId="{ABCEEC8B-64B1-A84C-9C19-DBFF7EF6A135}" destId="{F7A25452-EAEE-F64C-A6EC-5674696B5271}" srcOrd="4" destOrd="0" presId="urn:microsoft.com/office/officeart/2005/8/layout/hierarchy5"/>
    <dgm:cxn modelId="{CDF6017E-9213-5347-9D20-29BC4EB6F24C}" type="presParOf" srcId="{F7A25452-EAEE-F64C-A6EC-5674696B5271}" destId="{964C40D2-6FE1-4643-B7A6-9DCE5760A3DE}" srcOrd="0" destOrd="0" presId="urn:microsoft.com/office/officeart/2005/8/layout/hierarchy5"/>
    <dgm:cxn modelId="{56E1E75D-50C3-B34A-BFFF-F5971DC59F04}" type="presParOf" srcId="{F7A25452-EAEE-F64C-A6EC-5674696B5271}" destId="{F7FEC4A9-D071-A345-96D4-382D3D8B87EA}" srcOrd="1" destOrd="0" presId="urn:microsoft.com/office/officeart/2005/8/layout/hierarchy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3C3BA9EC-EEB4-2448-AAE7-F4FA721314BF}" type="doc">
      <dgm:prSet loTypeId="urn:microsoft.com/office/officeart/2005/8/layout/hierarchy5" loCatId="" qsTypeId="urn:microsoft.com/office/officeart/2005/8/quickstyle/simple4" qsCatId="simple" csTypeId="urn:microsoft.com/office/officeart/2005/8/colors/accent3_1" csCatId="accent3" phldr="1"/>
      <dgm:spPr/>
      <dgm:t>
        <a:bodyPr/>
        <a:lstStyle/>
        <a:p>
          <a:endParaRPr lang="es-MX"/>
        </a:p>
      </dgm:t>
    </dgm:pt>
    <dgm:pt modelId="{04F1AD4C-0E89-6A42-A48F-247418C710CF}">
      <dgm:prSet phldrT="[Texto]" custT="1"/>
      <dgm:spPr/>
      <dgm:t>
        <a:bodyPr/>
        <a:lstStyle/>
        <a:p>
          <a:r>
            <a:rPr lang="es-MX" sz="1800" b="1" dirty="0">
              <a:latin typeface="Gilroy Light" panose="00000400000000000000" pitchFamily="2" charset="0"/>
            </a:rPr>
            <a:t>Licitación restringida</a:t>
          </a:r>
        </a:p>
      </dgm:t>
    </dgm:pt>
    <dgm:pt modelId="{CC9E0EE7-85FC-AC46-AD9B-A609010B1BC6}" type="parTrans" cxnId="{10285E57-6B40-1D46-A1F2-DBB83896D4E4}">
      <dgm:prSet/>
      <dgm:spPr/>
      <dgm:t>
        <a:bodyPr/>
        <a:lstStyle/>
        <a:p>
          <a:endParaRPr lang="es-MX" sz="1800">
            <a:latin typeface="Gilroy Light" panose="00000400000000000000" pitchFamily="2" charset="0"/>
          </a:endParaRPr>
        </a:p>
      </dgm:t>
    </dgm:pt>
    <dgm:pt modelId="{BBBCDA69-CBC8-E843-8CDD-2131613ED96A}" type="sibTrans" cxnId="{10285E57-6B40-1D46-A1F2-DBB83896D4E4}">
      <dgm:prSet/>
      <dgm:spPr/>
      <dgm:t>
        <a:bodyPr/>
        <a:lstStyle/>
        <a:p>
          <a:endParaRPr lang="es-MX" sz="1800">
            <a:latin typeface="Gilroy Light" panose="00000400000000000000" pitchFamily="2" charset="0"/>
          </a:endParaRPr>
        </a:p>
      </dgm:t>
    </dgm:pt>
    <dgm:pt modelId="{B5DA4E98-E15E-8849-931F-84D63AA98723}">
      <dgm:prSet phldrT="[Texto]" custT="1"/>
      <dgm:spPr/>
      <dgm:t>
        <a:bodyPr/>
        <a:lstStyle/>
        <a:p>
          <a:r>
            <a:rPr lang="es-MX" sz="1600" dirty="0">
              <a:latin typeface="Gilroy Light" panose="00000400000000000000" pitchFamily="2" charset="0"/>
            </a:rPr>
            <a:t>Propuesta técnica y económica</a:t>
          </a:r>
        </a:p>
      </dgm:t>
    </dgm:pt>
    <dgm:pt modelId="{E8D5FFAD-C02C-2B45-BB3C-25C6FAEA59F6}" type="parTrans" cxnId="{A28EF7DD-2906-F344-BB28-FDB67202288C}">
      <dgm:prSet custT="1"/>
      <dgm:spPr>
        <a:ln w="19050">
          <a:solidFill>
            <a:srgbClr val="C00000"/>
          </a:solidFill>
        </a:ln>
      </dgm:spPr>
      <dgm:t>
        <a:bodyPr/>
        <a:lstStyle/>
        <a:p>
          <a:endParaRPr lang="es-MX" sz="1800">
            <a:latin typeface="Gilroy Light" panose="00000400000000000000" pitchFamily="2" charset="0"/>
          </a:endParaRPr>
        </a:p>
      </dgm:t>
    </dgm:pt>
    <dgm:pt modelId="{E8414BBF-0328-6E4F-BBAB-7E1770CE404A}" type="sibTrans" cxnId="{A28EF7DD-2906-F344-BB28-FDB67202288C}">
      <dgm:prSet/>
      <dgm:spPr/>
      <dgm:t>
        <a:bodyPr/>
        <a:lstStyle/>
        <a:p>
          <a:endParaRPr lang="es-MX" sz="1800">
            <a:latin typeface="Gilroy Light" panose="00000400000000000000" pitchFamily="2" charset="0"/>
          </a:endParaRPr>
        </a:p>
      </dgm:t>
    </dgm:pt>
    <dgm:pt modelId="{BAF5BC53-E8EA-B447-B290-643D457C8A32}">
      <dgm:prSet phldrT="[Texto]" custT="1"/>
      <dgm:spPr/>
      <dgm:t>
        <a:bodyPr/>
        <a:lstStyle/>
        <a:p>
          <a:r>
            <a:rPr lang="es-MX" sz="1600" dirty="0">
              <a:latin typeface="Gilroy Light" panose="00000400000000000000" pitchFamily="2" charset="0"/>
            </a:rPr>
            <a:t>Se analizan cuando menos 3 propuestas</a:t>
          </a:r>
        </a:p>
      </dgm:t>
    </dgm:pt>
    <dgm:pt modelId="{AE973C19-277C-8F4B-B6C2-A492269C053B}" type="parTrans" cxnId="{06906CC8-6EB8-7E44-9BA4-146E6803E1D9}">
      <dgm:prSet custT="1"/>
      <dgm:spPr>
        <a:ln w="19050">
          <a:solidFill>
            <a:srgbClr val="C00000"/>
          </a:solidFill>
        </a:ln>
      </dgm:spPr>
      <dgm:t>
        <a:bodyPr/>
        <a:lstStyle/>
        <a:p>
          <a:endParaRPr lang="es-MX" sz="1800">
            <a:latin typeface="Gilroy Light" panose="00000400000000000000" pitchFamily="2" charset="0"/>
          </a:endParaRPr>
        </a:p>
      </dgm:t>
    </dgm:pt>
    <dgm:pt modelId="{373A8C79-B6E0-7E48-9394-155D520D1475}" type="sibTrans" cxnId="{06906CC8-6EB8-7E44-9BA4-146E6803E1D9}">
      <dgm:prSet/>
      <dgm:spPr/>
      <dgm:t>
        <a:bodyPr/>
        <a:lstStyle/>
        <a:p>
          <a:endParaRPr lang="es-MX" sz="1800">
            <a:latin typeface="Gilroy Light" panose="00000400000000000000" pitchFamily="2" charset="0"/>
          </a:endParaRPr>
        </a:p>
      </dgm:t>
    </dgm:pt>
    <dgm:pt modelId="{0B3AFB12-8DAB-C24B-AB72-B117BB0CC81A}">
      <dgm:prSet phldrT="[Texto]" custT="1"/>
      <dgm:spPr>
        <a:solidFill>
          <a:srgbClr val="009887"/>
        </a:solidFill>
      </dgm:spPr>
      <dgm:t>
        <a:bodyPr/>
        <a:lstStyle/>
        <a:p>
          <a:r>
            <a:rPr lang="es-ES" sz="1600" dirty="0">
              <a:solidFill>
                <a:srgbClr val="009887"/>
              </a:solidFill>
              <a:latin typeface="Gilroy Light" panose="00000400000000000000" pitchFamily="2" charset="0"/>
            </a:rPr>
            <a:t>.</a:t>
          </a:r>
          <a:endParaRPr lang="es-MX" sz="1600" dirty="0">
            <a:solidFill>
              <a:srgbClr val="009887"/>
            </a:solidFill>
            <a:latin typeface="Gilroy Light" panose="00000400000000000000" pitchFamily="2" charset="0"/>
          </a:endParaRPr>
        </a:p>
      </dgm:t>
    </dgm:pt>
    <dgm:pt modelId="{8E1BEF4B-1FA4-874B-8003-71529E3D1E2E}" type="parTrans" cxnId="{EAA1683F-1E4B-E84F-AA3B-2A34E554C313}">
      <dgm:prSet/>
      <dgm:spPr/>
      <dgm:t>
        <a:bodyPr/>
        <a:lstStyle/>
        <a:p>
          <a:endParaRPr lang="es-MX" sz="1800">
            <a:latin typeface="Gilroy Light" panose="00000400000000000000" pitchFamily="2" charset="0"/>
          </a:endParaRPr>
        </a:p>
      </dgm:t>
    </dgm:pt>
    <dgm:pt modelId="{4B2E7669-DA6D-1849-BA7D-640ED7D28295}" type="sibTrans" cxnId="{EAA1683F-1E4B-E84F-AA3B-2A34E554C313}">
      <dgm:prSet/>
      <dgm:spPr/>
      <dgm:t>
        <a:bodyPr/>
        <a:lstStyle/>
        <a:p>
          <a:endParaRPr lang="es-MX" sz="1800">
            <a:latin typeface="Gilroy Light" panose="00000400000000000000" pitchFamily="2" charset="0"/>
          </a:endParaRPr>
        </a:p>
      </dgm:t>
    </dgm:pt>
    <dgm:pt modelId="{BA72ADC4-B69D-B142-98EC-CAF0EB1C5184}">
      <dgm:prSet phldrT="[Texto]" custT="1"/>
      <dgm:spPr>
        <a:solidFill>
          <a:srgbClr val="009887"/>
        </a:solidFill>
      </dgm:spPr>
      <dgm:t>
        <a:bodyPr/>
        <a:lstStyle/>
        <a:p>
          <a:r>
            <a:rPr lang="es-ES" sz="1800" dirty="0">
              <a:solidFill>
                <a:srgbClr val="009887"/>
              </a:solidFill>
              <a:latin typeface="Gilroy Light" panose="00000400000000000000" pitchFamily="2" charset="0"/>
            </a:rPr>
            <a:t>.</a:t>
          </a:r>
          <a:endParaRPr lang="es-MX" sz="1800" dirty="0">
            <a:solidFill>
              <a:srgbClr val="009887"/>
            </a:solidFill>
            <a:latin typeface="Gilroy Light" panose="00000400000000000000" pitchFamily="2" charset="0"/>
          </a:endParaRPr>
        </a:p>
      </dgm:t>
    </dgm:pt>
    <dgm:pt modelId="{6C2F9D85-4F9F-004C-97B4-8E040CCD3196}" type="parTrans" cxnId="{7AE806DC-A3A4-D74E-B51D-AA4C87D1C470}">
      <dgm:prSet/>
      <dgm:spPr/>
      <dgm:t>
        <a:bodyPr/>
        <a:lstStyle/>
        <a:p>
          <a:endParaRPr lang="es-MX" sz="1800">
            <a:latin typeface="Gilroy Light" panose="00000400000000000000" pitchFamily="2" charset="0"/>
          </a:endParaRPr>
        </a:p>
      </dgm:t>
    </dgm:pt>
    <dgm:pt modelId="{76F717D5-F99E-3341-A69B-9DC88AB14D73}" type="sibTrans" cxnId="{7AE806DC-A3A4-D74E-B51D-AA4C87D1C470}">
      <dgm:prSet/>
      <dgm:spPr/>
      <dgm:t>
        <a:bodyPr/>
        <a:lstStyle/>
        <a:p>
          <a:endParaRPr lang="es-MX" sz="1800">
            <a:latin typeface="Gilroy Light" panose="00000400000000000000" pitchFamily="2" charset="0"/>
          </a:endParaRPr>
        </a:p>
      </dgm:t>
    </dgm:pt>
    <dgm:pt modelId="{C3039ACA-C955-514E-91B7-DECDB9848183}">
      <dgm:prSet custT="1"/>
      <dgm:spPr>
        <a:solidFill>
          <a:srgbClr val="009887"/>
        </a:solidFill>
      </dgm:spPr>
      <dgm:t>
        <a:bodyPr/>
        <a:lstStyle/>
        <a:p>
          <a:endParaRPr lang="es-MX" sz="1800" b="1">
            <a:latin typeface="Gilroy Light" panose="00000400000000000000" pitchFamily="2" charset="0"/>
          </a:endParaRPr>
        </a:p>
      </dgm:t>
    </dgm:pt>
    <dgm:pt modelId="{D065BDCB-D66F-5D44-9C31-8705449D1A6B}" type="parTrans" cxnId="{24BF97BE-91B1-2C49-94C0-F58190BC9BD0}">
      <dgm:prSet/>
      <dgm:spPr/>
      <dgm:t>
        <a:bodyPr/>
        <a:lstStyle/>
        <a:p>
          <a:endParaRPr lang="es-MX" sz="1800">
            <a:latin typeface="Gilroy Light" panose="00000400000000000000" pitchFamily="2" charset="0"/>
          </a:endParaRPr>
        </a:p>
      </dgm:t>
    </dgm:pt>
    <dgm:pt modelId="{8B0B12DD-3E08-3546-8A28-BA2F2A154B53}" type="sibTrans" cxnId="{24BF97BE-91B1-2C49-94C0-F58190BC9BD0}">
      <dgm:prSet/>
      <dgm:spPr/>
      <dgm:t>
        <a:bodyPr/>
        <a:lstStyle/>
        <a:p>
          <a:endParaRPr lang="es-MX" sz="1800">
            <a:latin typeface="Gilroy Light" panose="00000400000000000000" pitchFamily="2" charset="0"/>
          </a:endParaRPr>
        </a:p>
      </dgm:t>
    </dgm:pt>
    <dgm:pt modelId="{972F218C-4078-9649-9187-60F51091D284}">
      <dgm:prSet custT="1"/>
      <dgm:spPr/>
      <dgm:t>
        <a:bodyPr/>
        <a:lstStyle/>
        <a:p>
          <a:r>
            <a:rPr lang="es-MX" sz="1600" dirty="0">
              <a:latin typeface="Gilroy Light" panose="00000400000000000000" pitchFamily="2" charset="0"/>
            </a:rPr>
            <a:t>Se desarrollo en un solo evento.</a:t>
          </a:r>
        </a:p>
      </dgm:t>
    </dgm:pt>
    <dgm:pt modelId="{078A21D7-4D27-D941-98B1-B4DD9B064157}" type="parTrans" cxnId="{5C88DDBD-15E2-AC4C-8355-1FABAF98E10A}">
      <dgm:prSet custT="1"/>
      <dgm:spPr>
        <a:ln w="19050">
          <a:solidFill>
            <a:srgbClr val="C00000"/>
          </a:solidFill>
        </a:ln>
      </dgm:spPr>
      <dgm:t>
        <a:bodyPr/>
        <a:lstStyle/>
        <a:p>
          <a:endParaRPr lang="es-MX" sz="1800">
            <a:latin typeface="Gilroy Light" panose="00000400000000000000" pitchFamily="2" charset="0"/>
          </a:endParaRPr>
        </a:p>
      </dgm:t>
    </dgm:pt>
    <dgm:pt modelId="{29B6B482-3C39-BF47-BDF1-A4AB49CC609B}" type="sibTrans" cxnId="{5C88DDBD-15E2-AC4C-8355-1FABAF98E10A}">
      <dgm:prSet/>
      <dgm:spPr/>
      <dgm:t>
        <a:bodyPr/>
        <a:lstStyle/>
        <a:p>
          <a:endParaRPr lang="es-MX" sz="1800">
            <a:latin typeface="Gilroy Light" panose="00000400000000000000" pitchFamily="2" charset="0"/>
          </a:endParaRPr>
        </a:p>
      </dgm:t>
    </dgm:pt>
    <dgm:pt modelId="{C5F80185-BC2A-3F44-96FD-A2672720E2B0}">
      <dgm:prSet phldrT="[Texto]" custT="1"/>
      <dgm:spPr/>
      <dgm:t>
        <a:bodyPr/>
        <a:lstStyle/>
        <a:p>
          <a:r>
            <a:rPr lang="es-MX" sz="1800" dirty="0">
              <a:latin typeface="Gilroy Light" panose="00000400000000000000" pitchFamily="2" charset="0"/>
            </a:rPr>
            <a:t>Emite dictamen</a:t>
          </a:r>
        </a:p>
      </dgm:t>
    </dgm:pt>
    <dgm:pt modelId="{F4644C15-53D8-5448-97FD-E624B1E7CD6A}" type="sibTrans" cxnId="{E2C4E518-4706-1744-A2DE-6418B36CF740}">
      <dgm:prSet/>
      <dgm:spPr/>
      <dgm:t>
        <a:bodyPr/>
        <a:lstStyle/>
        <a:p>
          <a:endParaRPr lang="es-MX" sz="1800">
            <a:latin typeface="Gilroy Light" panose="00000400000000000000" pitchFamily="2" charset="0"/>
          </a:endParaRPr>
        </a:p>
      </dgm:t>
    </dgm:pt>
    <dgm:pt modelId="{07F8A9B1-0C2F-9E47-9F03-E6EB42D9E55A}" type="parTrans" cxnId="{E2C4E518-4706-1744-A2DE-6418B36CF740}">
      <dgm:prSet custT="1"/>
      <dgm:spPr>
        <a:ln w="19050">
          <a:solidFill>
            <a:srgbClr val="C00000"/>
          </a:solidFill>
        </a:ln>
      </dgm:spPr>
      <dgm:t>
        <a:bodyPr/>
        <a:lstStyle/>
        <a:p>
          <a:endParaRPr lang="es-MX" sz="1800">
            <a:latin typeface="Gilroy Light" panose="00000400000000000000" pitchFamily="2" charset="0"/>
          </a:endParaRPr>
        </a:p>
      </dgm:t>
    </dgm:pt>
    <dgm:pt modelId="{30D769B5-0CBB-9444-8784-A8FA80310C12}">
      <dgm:prSet phldrT="[Texto]" custT="1"/>
      <dgm:spPr/>
      <dgm:t>
        <a:bodyPr/>
        <a:lstStyle/>
        <a:p>
          <a:r>
            <a:rPr lang="es-MX" sz="1600" dirty="0">
              <a:latin typeface="Gilroy Light" panose="00000400000000000000" pitchFamily="2" charset="0"/>
            </a:rPr>
            <a:t>Si cumple, se solicita dictámen técnico</a:t>
          </a:r>
        </a:p>
      </dgm:t>
    </dgm:pt>
    <dgm:pt modelId="{1BCE999B-BA16-1846-903B-B05D31E9391C}" type="sibTrans" cxnId="{51CA8DBE-117D-584F-9231-0035E8F20E04}">
      <dgm:prSet/>
      <dgm:spPr/>
      <dgm:t>
        <a:bodyPr/>
        <a:lstStyle/>
        <a:p>
          <a:endParaRPr lang="es-MX" sz="1800">
            <a:latin typeface="Gilroy Light" panose="00000400000000000000" pitchFamily="2" charset="0"/>
          </a:endParaRPr>
        </a:p>
      </dgm:t>
    </dgm:pt>
    <dgm:pt modelId="{B940F9B3-1288-3D45-8E35-7DF79F3DA4D8}" type="parTrans" cxnId="{51CA8DBE-117D-584F-9231-0035E8F20E04}">
      <dgm:prSet custT="1"/>
      <dgm:spPr>
        <a:ln w="19050">
          <a:solidFill>
            <a:srgbClr val="C00000"/>
          </a:solidFill>
        </a:ln>
      </dgm:spPr>
      <dgm:t>
        <a:bodyPr/>
        <a:lstStyle/>
        <a:p>
          <a:endParaRPr lang="es-MX" sz="1800">
            <a:latin typeface="Gilroy Light" panose="00000400000000000000" pitchFamily="2" charset="0"/>
          </a:endParaRPr>
        </a:p>
      </dgm:t>
    </dgm:pt>
    <dgm:pt modelId="{D6138C54-CDFA-EA45-9411-1B6BE32BA8A7}">
      <dgm:prSet phldrT="[Texto]" custT="1"/>
      <dgm:spPr/>
      <dgm:t>
        <a:bodyPr/>
        <a:lstStyle/>
        <a:p>
          <a:r>
            <a:rPr lang="es-MX" sz="1600" dirty="0">
              <a:latin typeface="Gilroy Light" panose="00000400000000000000" pitchFamily="2" charset="0"/>
            </a:rPr>
            <a:t>Se verifica el cumplimiento de las bases</a:t>
          </a:r>
        </a:p>
      </dgm:t>
    </dgm:pt>
    <dgm:pt modelId="{B9F5641F-3B8C-694C-9052-474848EB4145}" type="sibTrans" cxnId="{1D490D76-B388-454B-AC69-C3742B129F9C}">
      <dgm:prSet/>
      <dgm:spPr/>
      <dgm:t>
        <a:bodyPr/>
        <a:lstStyle/>
        <a:p>
          <a:endParaRPr lang="es-MX" sz="1800">
            <a:latin typeface="Gilroy Light" panose="00000400000000000000" pitchFamily="2" charset="0"/>
          </a:endParaRPr>
        </a:p>
      </dgm:t>
    </dgm:pt>
    <dgm:pt modelId="{E4AD20EA-A3C6-C541-88E5-050E2C77E25C}" type="parTrans" cxnId="{1D490D76-B388-454B-AC69-C3742B129F9C}">
      <dgm:prSet custT="1"/>
      <dgm:spPr>
        <a:ln w="19050">
          <a:solidFill>
            <a:srgbClr val="C00000"/>
          </a:solidFill>
        </a:ln>
      </dgm:spPr>
      <dgm:t>
        <a:bodyPr/>
        <a:lstStyle/>
        <a:p>
          <a:endParaRPr lang="es-MX" sz="1800">
            <a:latin typeface="Gilroy Light" panose="00000400000000000000" pitchFamily="2" charset="0"/>
          </a:endParaRPr>
        </a:p>
      </dgm:t>
    </dgm:pt>
    <dgm:pt modelId="{76A830DD-035E-524A-8D23-BAA2CE542B1C}">
      <dgm:prSet custT="1"/>
      <dgm:spPr/>
      <dgm:t>
        <a:bodyPr/>
        <a:lstStyle/>
        <a:p>
          <a:r>
            <a:rPr lang="es-MX" sz="1400" dirty="0">
              <a:latin typeface="Gilroy Light" panose="00000400000000000000" pitchFamily="2" charset="0"/>
            </a:rPr>
            <a:t>En caso de declararse desierto, se adjudica de forma directa.</a:t>
          </a:r>
        </a:p>
      </dgm:t>
    </dgm:pt>
    <dgm:pt modelId="{1147169E-AE0B-D24B-94FF-C6FDD4DD01A9}" type="parTrans" cxnId="{0C40823E-942D-6441-9B07-5CAE08FBC105}">
      <dgm:prSet custT="1"/>
      <dgm:spPr>
        <a:ln w="19050">
          <a:solidFill>
            <a:srgbClr val="C00000"/>
          </a:solidFill>
        </a:ln>
      </dgm:spPr>
      <dgm:t>
        <a:bodyPr/>
        <a:lstStyle/>
        <a:p>
          <a:endParaRPr lang="es-MX" sz="1800">
            <a:latin typeface="Gilroy Light" panose="00000400000000000000" pitchFamily="2" charset="0"/>
          </a:endParaRPr>
        </a:p>
      </dgm:t>
    </dgm:pt>
    <dgm:pt modelId="{FD3D42F0-CF6A-5B40-B68E-22C5B37870AC}" type="sibTrans" cxnId="{0C40823E-942D-6441-9B07-5CAE08FBC105}">
      <dgm:prSet/>
      <dgm:spPr/>
      <dgm:t>
        <a:bodyPr/>
        <a:lstStyle/>
        <a:p>
          <a:endParaRPr lang="es-MX" sz="1800">
            <a:latin typeface="Gilroy Light" panose="00000400000000000000" pitchFamily="2" charset="0"/>
          </a:endParaRPr>
        </a:p>
      </dgm:t>
    </dgm:pt>
    <dgm:pt modelId="{C6304BDD-C800-1F4A-9470-D4529498B8E5}" type="pres">
      <dgm:prSet presAssocID="{3C3BA9EC-EEB4-2448-AAE7-F4FA721314BF}" presName="mainComposite" presStyleCnt="0">
        <dgm:presLayoutVars>
          <dgm:chPref val="1"/>
          <dgm:dir/>
          <dgm:animOne val="branch"/>
          <dgm:animLvl val="lvl"/>
          <dgm:resizeHandles val="exact"/>
        </dgm:presLayoutVars>
      </dgm:prSet>
      <dgm:spPr/>
    </dgm:pt>
    <dgm:pt modelId="{069575F6-4BC2-7940-81E2-9BDA4D3866FF}" type="pres">
      <dgm:prSet presAssocID="{3C3BA9EC-EEB4-2448-AAE7-F4FA721314BF}" presName="hierFlow" presStyleCnt="0"/>
      <dgm:spPr/>
    </dgm:pt>
    <dgm:pt modelId="{AEE02DB5-7976-DF4F-8DA4-9B96CF952D7C}" type="pres">
      <dgm:prSet presAssocID="{3C3BA9EC-EEB4-2448-AAE7-F4FA721314BF}" presName="firstBuf" presStyleCnt="0"/>
      <dgm:spPr/>
    </dgm:pt>
    <dgm:pt modelId="{56D416E3-B390-F84E-AF5F-40FE7D645E7F}" type="pres">
      <dgm:prSet presAssocID="{3C3BA9EC-EEB4-2448-AAE7-F4FA721314BF}" presName="hierChild1" presStyleCnt="0">
        <dgm:presLayoutVars>
          <dgm:chPref val="1"/>
          <dgm:animOne val="branch"/>
          <dgm:animLvl val="lvl"/>
        </dgm:presLayoutVars>
      </dgm:prSet>
      <dgm:spPr/>
    </dgm:pt>
    <dgm:pt modelId="{DF9E7B08-2292-9144-8AEF-87699D323FEE}" type="pres">
      <dgm:prSet presAssocID="{04F1AD4C-0E89-6A42-A48F-247418C710CF}" presName="Name17" presStyleCnt="0"/>
      <dgm:spPr/>
    </dgm:pt>
    <dgm:pt modelId="{481CFDB5-3304-E44D-A8EB-AC8B045634D5}" type="pres">
      <dgm:prSet presAssocID="{04F1AD4C-0E89-6A42-A48F-247418C710CF}" presName="level1Shape" presStyleLbl="node0" presStyleIdx="0" presStyleCnt="1" custScaleX="122996" custScaleY="133679" custLinFactY="-33721" custLinFactNeighborX="946" custLinFactNeighborY="-100000">
        <dgm:presLayoutVars>
          <dgm:chPref val="3"/>
        </dgm:presLayoutVars>
      </dgm:prSet>
      <dgm:spPr/>
    </dgm:pt>
    <dgm:pt modelId="{77715666-C3C8-614E-95BD-48BFE20D0308}" type="pres">
      <dgm:prSet presAssocID="{04F1AD4C-0E89-6A42-A48F-247418C710CF}" presName="hierChild2" presStyleCnt="0"/>
      <dgm:spPr/>
    </dgm:pt>
    <dgm:pt modelId="{EE9C48E2-5634-074E-B6B2-E427BA872B20}" type="pres">
      <dgm:prSet presAssocID="{E8D5FFAD-C02C-2B45-BB3C-25C6FAEA59F6}" presName="Name25" presStyleLbl="parChTrans1D2" presStyleIdx="0" presStyleCnt="4"/>
      <dgm:spPr/>
    </dgm:pt>
    <dgm:pt modelId="{7601F6FA-F143-E84E-A0BA-EB32BE2E0BA8}" type="pres">
      <dgm:prSet presAssocID="{E8D5FFAD-C02C-2B45-BB3C-25C6FAEA59F6}" presName="connTx" presStyleLbl="parChTrans1D2" presStyleIdx="0" presStyleCnt="4"/>
      <dgm:spPr/>
    </dgm:pt>
    <dgm:pt modelId="{132DBA8F-82C1-6444-BC9F-E8094EAF2C06}" type="pres">
      <dgm:prSet presAssocID="{B5DA4E98-E15E-8849-931F-84D63AA98723}" presName="Name30" presStyleCnt="0"/>
      <dgm:spPr/>
    </dgm:pt>
    <dgm:pt modelId="{7428E08D-DCD4-AE4E-B35C-75B0DA0AAFAF}" type="pres">
      <dgm:prSet presAssocID="{B5DA4E98-E15E-8849-931F-84D63AA98723}" presName="level2Shape" presStyleLbl="node2" presStyleIdx="0" presStyleCnt="4" custScaleX="140126" custScaleY="170693" custLinFactY="-91676" custLinFactNeighborX="71653" custLinFactNeighborY="-100000"/>
      <dgm:spPr/>
    </dgm:pt>
    <dgm:pt modelId="{0A5864DE-285D-F545-A5E1-D4747C9526A9}" type="pres">
      <dgm:prSet presAssocID="{B5DA4E98-E15E-8849-931F-84D63AA98723}" presName="hierChild3" presStyleCnt="0"/>
      <dgm:spPr/>
    </dgm:pt>
    <dgm:pt modelId="{06B52BC8-60A7-3544-BE44-99110598D603}" type="pres">
      <dgm:prSet presAssocID="{E4AD20EA-A3C6-C541-88E5-050E2C77E25C}" presName="Name25" presStyleLbl="parChTrans1D3" presStyleIdx="0" presStyleCnt="3"/>
      <dgm:spPr/>
    </dgm:pt>
    <dgm:pt modelId="{FE2702B4-9BBB-F24D-8183-CF21B74826C4}" type="pres">
      <dgm:prSet presAssocID="{E4AD20EA-A3C6-C541-88E5-050E2C77E25C}" presName="connTx" presStyleLbl="parChTrans1D3" presStyleIdx="0" presStyleCnt="3"/>
      <dgm:spPr/>
    </dgm:pt>
    <dgm:pt modelId="{70DDEAF5-1AFA-7547-B7B5-90963C7AB4FB}" type="pres">
      <dgm:prSet presAssocID="{D6138C54-CDFA-EA45-9411-1B6BE32BA8A7}" presName="Name30" presStyleCnt="0"/>
      <dgm:spPr/>
    </dgm:pt>
    <dgm:pt modelId="{0EE2922B-4B65-B547-B73D-0AF4C10B540A}" type="pres">
      <dgm:prSet presAssocID="{D6138C54-CDFA-EA45-9411-1B6BE32BA8A7}" presName="level2Shape" presStyleLbl="node3" presStyleIdx="0" presStyleCnt="3" custScaleX="173435" custLinFactX="2714" custLinFactY="-10391" custLinFactNeighborX="100000" custLinFactNeighborY="-100000"/>
      <dgm:spPr/>
    </dgm:pt>
    <dgm:pt modelId="{A5F78496-EC2A-D24C-9BFB-5E4D7477A31B}" type="pres">
      <dgm:prSet presAssocID="{D6138C54-CDFA-EA45-9411-1B6BE32BA8A7}" presName="hierChild3" presStyleCnt="0"/>
      <dgm:spPr/>
    </dgm:pt>
    <dgm:pt modelId="{1942113C-00D4-7843-AD9A-BF874008FBB8}" type="pres">
      <dgm:prSet presAssocID="{B940F9B3-1288-3D45-8E35-7DF79F3DA4D8}" presName="Name25" presStyleLbl="parChTrans1D3" presStyleIdx="1" presStyleCnt="3"/>
      <dgm:spPr/>
    </dgm:pt>
    <dgm:pt modelId="{18CBB77E-5371-FB40-AD6A-5BD98AD6435F}" type="pres">
      <dgm:prSet presAssocID="{B940F9B3-1288-3D45-8E35-7DF79F3DA4D8}" presName="connTx" presStyleLbl="parChTrans1D3" presStyleIdx="1" presStyleCnt="3"/>
      <dgm:spPr/>
    </dgm:pt>
    <dgm:pt modelId="{762FFA3E-BAF2-F447-800F-AB63E93A793E}" type="pres">
      <dgm:prSet presAssocID="{30D769B5-0CBB-9444-8784-A8FA80310C12}" presName="Name30" presStyleCnt="0"/>
      <dgm:spPr/>
    </dgm:pt>
    <dgm:pt modelId="{F0B65FB5-EEDC-4A4C-BBC9-A8A1D952D6A9}" type="pres">
      <dgm:prSet presAssocID="{30D769B5-0CBB-9444-8784-A8FA80310C12}" presName="level2Shape" presStyleLbl="node3" presStyleIdx="1" presStyleCnt="3" custScaleX="174520" custScaleY="115715" custLinFactX="4774" custLinFactNeighborX="100000" custLinFactNeighborY="-20729"/>
      <dgm:spPr/>
    </dgm:pt>
    <dgm:pt modelId="{1D8A0B15-DA11-7D48-A08C-A03C400CA843}" type="pres">
      <dgm:prSet presAssocID="{30D769B5-0CBB-9444-8784-A8FA80310C12}" presName="hierChild3" presStyleCnt="0"/>
      <dgm:spPr/>
    </dgm:pt>
    <dgm:pt modelId="{AB434886-DE1F-584C-9DC7-3F72E4BAC4FA}" type="pres">
      <dgm:prSet presAssocID="{AE973C19-277C-8F4B-B6C2-A492269C053B}" presName="Name25" presStyleLbl="parChTrans1D2" presStyleIdx="1" presStyleCnt="4"/>
      <dgm:spPr/>
    </dgm:pt>
    <dgm:pt modelId="{EAB87EDB-3F43-DD40-B465-26A1CF1F31E5}" type="pres">
      <dgm:prSet presAssocID="{AE973C19-277C-8F4B-B6C2-A492269C053B}" presName="connTx" presStyleLbl="parChTrans1D2" presStyleIdx="1" presStyleCnt="4"/>
      <dgm:spPr/>
    </dgm:pt>
    <dgm:pt modelId="{B2C2CD73-15C7-0745-8285-683DA23877BD}" type="pres">
      <dgm:prSet presAssocID="{BAF5BC53-E8EA-B447-B290-643D457C8A32}" presName="Name30" presStyleCnt="0"/>
      <dgm:spPr/>
    </dgm:pt>
    <dgm:pt modelId="{41AD86C9-7E55-E349-AA5D-A0764E6830D6}" type="pres">
      <dgm:prSet presAssocID="{BAF5BC53-E8EA-B447-B290-643D457C8A32}" presName="level2Shape" presStyleLbl="node2" presStyleIdx="1" presStyleCnt="4" custScaleX="151319" custScaleY="107006" custLinFactY="-45336" custLinFactNeighborX="75996" custLinFactNeighborY="-100000"/>
      <dgm:spPr/>
    </dgm:pt>
    <dgm:pt modelId="{43C5C177-0F3E-E64F-8CCD-E61966260D17}" type="pres">
      <dgm:prSet presAssocID="{BAF5BC53-E8EA-B447-B290-643D457C8A32}" presName="hierChild3" presStyleCnt="0"/>
      <dgm:spPr/>
    </dgm:pt>
    <dgm:pt modelId="{1BEA751B-5E2B-324E-8DE4-EE1328F6A858}" type="pres">
      <dgm:prSet presAssocID="{07F8A9B1-0C2F-9E47-9F03-E6EB42D9E55A}" presName="Name25" presStyleLbl="parChTrans1D3" presStyleIdx="2" presStyleCnt="3"/>
      <dgm:spPr/>
    </dgm:pt>
    <dgm:pt modelId="{511FA3C8-2119-3249-8DA8-01B75C84949F}" type="pres">
      <dgm:prSet presAssocID="{07F8A9B1-0C2F-9E47-9F03-E6EB42D9E55A}" presName="connTx" presStyleLbl="parChTrans1D3" presStyleIdx="2" presStyleCnt="3"/>
      <dgm:spPr/>
    </dgm:pt>
    <dgm:pt modelId="{F2B828A8-9946-0B4B-8290-2EA5314DF901}" type="pres">
      <dgm:prSet presAssocID="{C5F80185-BC2A-3F44-96FD-A2672720E2B0}" presName="Name30" presStyleCnt="0"/>
      <dgm:spPr/>
    </dgm:pt>
    <dgm:pt modelId="{C45DDD14-1153-E94A-B58E-4D133E642456}" type="pres">
      <dgm:prSet presAssocID="{C5F80185-BC2A-3F44-96FD-A2672720E2B0}" presName="level2Shape" presStyleLbl="node3" presStyleIdx="2" presStyleCnt="3" custScaleX="159754" custLinFactNeighborX="98012" custLinFactNeighborY="15834"/>
      <dgm:spPr/>
    </dgm:pt>
    <dgm:pt modelId="{D3546124-DB7E-6548-A804-F3783DC08634}" type="pres">
      <dgm:prSet presAssocID="{C5F80185-BC2A-3F44-96FD-A2672720E2B0}" presName="hierChild3" presStyleCnt="0"/>
      <dgm:spPr/>
    </dgm:pt>
    <dgm:pt modelId="{0A218870-BC76-3740-B0C1-25C3F39D51C5}" type="pres">
      <dgm:prSet presAssocID="{078A21D7-4D27-D941-98B1-B4DD9B064157}" presName="Name25" presStyleLbl="parChTrans1D2" presStyleIdx="2" presStyleCnt="4"/>
      <dgm:spPr/>
    </dgm:pt>
    <dgm:pt modelId="{1A944185-B4CD-D145-A5B5-4D182844327C}" type="pres">
      <dgm:prSet presAssocID="{078A21D7-4D27-D941-98B1-B4DD9B064157}" presName="connTx" presStyleLbl="parChTrans1D2" presStyleIdx="2" presStyleCnt="4"/>
      <dgm:spPr/>
    </dgm:pt>
    <dgm:pt modelId="{D1AE4D6B-E954-E947-AAF9-A4E51B4FEC8C}" type="pres">
      <dgm:prSet presAssocID="{972F218C-4078-9649-9187-60F51091D284}" presName="Name30" presStyleCnt="0"/>
      <dgm:spPr/>
    </dgm:pt>
    <dgm:pt modelId="{67741BA0-3CB6-3C48-A5E8-66F93D0609FC}" type="pres">
      <dgm:prSet presAssocID="{972F218C-4078-9649-9187-60F51091D284}" presName="level2Shape" presStyleLbl="node2" presStyleIdx="2" presStyleCnt="4" custScaleX="148480" custLinFactNeighborX="79176" custLinFactNeighborY="-83603"/>
      <dgm:spPr/>
    </dgm:pt>
    <dgm:pt modelId="{0D391153-8325-A742-9083-0A41191C5422}" type="pres">
      <dgm:prSet presAssocID="{972F218C-4078-9649-9187-60F51091D284}" presName="hierChild3" presStyleCnt="0"/>
      <dgm:spPr/>
    </dgm:pt>
    <dgm:pt modelId="{42B1CFDC-2E28-FE40-93F3-1630324B97FA}" type="pres">
      <dgm:prSet presAssocID="{1147169E-AE0B-D24B-94FF-C6FDD4DD01A9}" presName="Name25" presStyleLbl="parChTrans1D2" presStyleIdx="3" presStyleCnt="4"/>
      <dgm:spPr/>
    </dgm:pt>
    <dgm:pt modelId="{1601A2C9-41D8-3D46-84D4-04675AF0BFDF}" type="pres">
      <dgm:prSet presAssocID="{1147169E-AE0B-D24B-94FF-C6FDD4DD01A9}" presName="connTx" presStyleLbl="parChTrans1D2" presStyleIdx="3" presStyleCnt="4"/>
      <dgm:spPr/>
    </dgm:pt>
    <dgm:pt modelId="{32A32968-1474-8645-844B-183301DF809D}" type="pres">
      <dgm:prSet presAssocID="{76A830DD-035E-524A-8D23-BAA2CE542B1C}" presName="Name30" presStyleCnt="0"/>
      <dgm:spPr/>
    </dgm:pt>
    <dgm:pt modelId="{F4742668-B403-B246-AE56-17D24BFD253B}" type="pres">
      <dgm:prSet presAssocID="{76A830DD-035E-524A-8D23-BAA2CE542B1C}" presName="level2Shape" presStyleLbl="node2" presStyleIdx="3" presStyleCnt="4" custScaleX="187925" custLinFactNeighborX="46372" custLinFactNeighborY="-43231"/>
      <dgm:spPr/>
    </dgm:pt>
    <dgm:pt modelId="{F631507E-3582-4B46-B55F-FB5573DD2029}" type="pres">
      <dgm:prSet presAssocID="{76A830DD-035E-524A-8D23-BAA2CE542B1C}" presName="hierChild3" presStyleCnt="0"/>
      <dgm:spPr/>
    </dgm:pt>
    <dgm:pt modelId="{ABCEEC8B-64B1-A84C-9C19-DBFF7EF6A135}" type="pres">
      <dgm:prSet presAssocID="{3C3BA9EC-EEB4-2448-AAE7-F4FA721314BF}" presName="bgShapesFlow" presStyleCnt="0"/>
      <dgm:spPr/>
    </dgm:pt>
    <dgm:pt modelId="{5A47D8AA-DE7B-C54D-AC80-8A475C0B4079}" type="pres">
      <dgm:prSet presAssocID="{C3039ACA-C955-514E-91B7-DECDB9848183}" presName="rectComp" presStyleCnt="0"/>
      <dgm:spPr/>
    </dgm:pt>
    <dgm:pt modelId="{11CE8DCB-C489-5643-8729-6889D001792F}" type="pres">
      <dgm:prSet presAssocID="{C3039ACA-C955-514E-91B7-DECDB9848183}" presName="bgRect" presStyleLbl="bgShp" presStyleIdx="0" presStyleCnt="3" custScaleX="157001" custLinFactNeighborX="-4208"/>
      <dgm:spPr/>
    </dgm:pt>
    <dgm:pt modelId="{FBC07089-E50F-FC46-9758-D73AB435AF20}" type="pres">
      <dgm:prSet presAssocID="{C3039ACA-C955-514E-91B7-DECDB9848183}" presName="bgRectTx" presStyleLbl="bgShp" presStyleIdx="0" presStyleCnt="3">
        <dgm:presLayoutVars>
          <dgm:bulletEnabled val="1"/>
        </dgm:presLayoutVars>
      </dgm:prSet>
      <dgm:spPr/>
    </dgm:pt>
    <dgm:pt modelId="{69E6FFD9-9B29-754C-897E-1C1F3768FACD}" type="pres">
      <dgm:prSet presAssocID="{C3039ACA-C955-514E-91B7-DECDB9848183}" presName="spComp" presStyleCnt="0"/>
      <dgm:spPr/>
    </dgm:pt>
    <dgm:pt modelId="{856519F6-0327-8245-A8E2-FCD33A548C3C}" type="pres">
      <dgm:prSet presAssocID="{C3039ACA-C955-514E-91B7-DECDB9848183}" presName="hSp" presStyleCnt="0"/>
      <dgm:spPr/>
    </dgm:pt>
    <dgm:pt modelId="{E68801AA-2A32-C74A-B25F-8446F0F1C2BB}" type="pres">
      <dgm:prSet presAssocID="{0B3AFB12-8DAB-C24B-AB72-B117BB0CC81A}" presName="rectComp" presStyleCnt="0"/>
      <dgm:spPr/>
    </dgm:pt>
    <dgm:pt modelId="{9B1ACF23-19B3-0A44-8AAC-2F7042CF8743}" type="pres">
      <dgm:prSet presAssocID="{0B3AFB12-8DAB-C24B-AB72-B117BB0CC81A}" presName="bgRect" presStyleLbl="bgShp" presStyleIdx="1" presStyleCnt="3" custScaleX="166512" custLinFactNeighborX="3380"/>
      <dgm:spPr/>
    </dgm:pt>
    <dgm:pt modelId="{53102BDC-D9D1-1047-AF6A-ABF31181B1DA}" type="pres">
      <dgm:prSet presAssocID="{0B3AFB12-8DAB-C24B-AB72-B117BB0CC81A}" presName="bgRectTx" presStyleLbl="bgShp" presStyleIdx="1" presStyleCnt="3">
        <dgm:presLayoutVars>
          <dgm:bulletEnabled val="1"/>
        </dgm:presLayoutVars>
      </dgm:prSet>
      <dgm:spPr/>
    </dgm:pt>
    <dgm:pt modelId="{AD4B6743-523F-3A47-8024-1DCFD2C53C26}" type="pres">
      <dgm:prSet presAssocID="{0B3AFB12-8DAB-C24B-AB72-B117BB0CC81A}" presName="spComp" presStyleCnt="0"/>
      <dgm:spPr/>
    </dgm:pt>
    <dgm:pt modelId="{C4975F08-1EF8-BA4D-BAD5-3836B8D8A8ED}" type="pres">
      <dgm:prSet presAssocID="{0B3AFB12-8DAB-C24B-AB72-B117BB0CC81A}" presName="hSp" presStyleCnt="0"/>
      <dgm:spPr/>
    </dgm:pt>
    <dgm:pt modelId="{F7A25452-EAEE-F64C-A6EC-5674696B5271}" type="pres">
      <dgm:prSet presAssocID="{BA72ADC4-B69D-B142-98EC-CAF0EB1C5184}" presName="rectComp" presStyleCnt="0"/>
      <dgm:spPr/>
    </dgm:pt>
    <dgm:pt modelId="{964C40D2-6FE1-4643-B7A6-9DCE5760A3DE}" type="pres">
      <dgm:prSet presAssocID="{BA72ADC4-B69D-B142-98EC-CAF0EB1C5184}" presName="bgRect" presStyleLbl="bgShp" presStyleIdx="2" presStyleCnt="3" custScaleX="169066" custLinFactNeighborX="5915"/>
      <dgm:spPr/>
    </dgm:pt>
    <dgm:pt modelId="{F7FEC4A9-D071-A345-96D4-382D3D8B87EA}" type="pres">
      <dgm:prSet presAssocID="{BA72ADC4-B69D-B142-98EC-CAF0EB1C5184}" presName="bgRectTx" presStyleLbl="bgShp" presStyleIdx="2" presStyleCnt="3">
        <dgm:presLayoutVars>
          <dgm:bulletEnabled val="1"/>
        </dgm:presLayoutVars>
      </dgm:prSet>
      <dgm:spPr/>
    </dgm:pt>
  </dgm:ptLst>
  <dgm:cxnLst>
    <dgm:cxn modelId="{D12F7405-B583-4149-A778-6C5C5DC68E35}" type="presOf" srcId="{B5DA4E98-E15E-8849-931F-84D63AA98723}" destId="{7428E08D-DCD4-AE4E-B35C-75B0DA0AAFAF}" srcOrd="0" destOrd="0" presId="urn:microsoft.com/office/officeart/2005/8/layout/hierarchy5"/>
    <dgm:cxn modelId="{877C2B07-0957-1F4B-8000-0F7C86F660A7}" type="presOf" srcId="{C5F80185-BC2A-3F44-96FD-A2672720E2B0}" destId="{C45DDD14-1153-E94A-B58E-4D133E642456}" srcOrd="0" destOrd="0" presId="urn:microsoft.com/office/officeart/2005/8/layout/hierarchy5"/>
    <dgm:cxn modelId="{B9A7D518-3AC0-4043-8A8B-58952C42F7FB}" type="presOf" srcId="{C3039ACA-C955-514E-91B7-DECDB9848183}" destId="{FBC07089-E50F-FC46-9758-D73AB435AF20}" srcOrd="1" destOrd="0" presId="urn:microsoft.com/office/officeart/2005/8/layout/hierarchy5"/>
    <dgm:cxn modelId="{E2C4E518-4706-1744-A2DE-6418B36CF740}" srcId="{BAF5BC53-E8EA-B447-B290-643D457C8A32}" destId="{C5F80185-BC2A-3F44-96FD-A2672720E2B0}" srcOrd="0" destOrd="0" parTransId="{07F8A9B1-0C2F-9E47-9F03-E6EB42D9E55A}" sibTransId="{F4644C15-53D8-5448-97FD-E624B1E7CD6A}"/>
    <dgm:cxn modelId="{AF950036-1BB5-C242-BBBF-ED526C3B99E1}" type="presOf" srcId="{E8D5FFAD-C02C-2B45-BB3C-25C6FAEA59F6}" destId="{7601F6FA-F143-E84E-A0BA-EB32BE2E0BA8}" srcOrd="1" destOrd="0" presId="urn:microsoft.com/office/officeart/2005/8/layout/hierarchy5"/>
    <dgm:cxn modelId="{0C40823E-942D-6441-9B07-5CAE08FBC105}" srcId="{04F1AD4C-0E89-6A42-A48F-247418C710CF}" destId="{76A830DD-035E-524A-8D23-BAA2CE542B1C}" srcOrd="3" destOrd="0" parTransId="{1147169E-AE0B-D24B-94FF-C6FDD4DD01A9}" sibTransId="{FD3D42F0-CF6A-5B40-B68E-22C5B37870AC}"/>
    <dgm:cxn modelId="{EAA1683F-1E4B-E84F-AA3B-2A34E554C313}" srcId="{3C3BA9EC-EEB4-2448-AAE7-F4FA721314BF}" destId="{0B3AFB12-8DAB-C24B-AB72-B117BB0CC81A}" srcOrd="2" destOrd="0" parTransId="{8E1BEF4B-1FA4-874B-8003-71529E3D1E2E}" sibTransId="{4B2E7669-DA6D-1849-BA7D-640ED7D28295}"/>
    <dgm:cxn modelId="{62CE5360-E6CB-5E4D-A2AB-C5B340CF25BA}" type="presOf" srcId="{76A830DD-035E-524A-8D23-BAA2CE542B1C}" destId="{F4742668-B403-B246-AE56-17D24BFD253B}" srcOrd="0" destOrd="0" presId="urn:microsoft.com/office/officeart/2005/8/layout/hierarchy5"/>
    <dgm:cxn modelId="{80075B41-D5BA-CC49-8A5A-C4F7FA149D84}" type="presOf" srcId="{078A21D7-4D27-D941-98B1-B4DD9B064157}" destId="{0A218870-BC76-3740-B0C1-25C3F39D51C5}" srcOrd="0" destOrd="0" presId="urn:microsoft.com/office/officeart/2005/8/layout/hierarchy5"/>
    <dgm:cxn modelId="{81D0CC41-95A4-DB4A-897E-3D020B18E250}" type="presOf" srcId="{AE973C19-277C-8F4B-B6C2-A492269C053B}" destId="{EAB87EDB-3F43-DD40-B465-26A1CF1F31E5}" srcOrd="1" destOrd="0" presId="urn:microsoft.com/office/officeart/2005/8/layout/hierarchy5"/>
    <dgm:cxn modelId="{3C194E42-0706-814F-8283-849E47D98F45}" type="presOf" srcId="{BAF5BC53-E8EA-B447-B290-643D457C8A32}" destId="{41AD86C9-7E55-E349-AA5D-A0764E6830D6}" srcOrd="0" destOrd="0" presId="urn:microsoft.com/office/officeart/2005/8/layout/hierarchy5"/>
    <dgm:cxn modelId="{490B9342-86FC-3A41-96EE-063A78BA2EE4}" type="presOf" srcId="{D6138C54-CDFA-EA45-9411-1B6BE32BA8A7}" destId="{0EE2922B-4B65-B547-B73D-0AF4C10B540A}" srcOrd="0" destOrd="0" presId="urn:microsoft.com/office/officeart/2005/8/layout/hierarchy5"/>
    <dgm:cxn modelId="{84DE9C62-3E32-A248-9FD1-422A9D917A1A}" type="presOf" srcId="{972F218C-4078-9649-9187-60F51091D284}" destId="{67741BA0-3CB6-3C48-A5E8-66F93D0609FC}" srcOrd="0" destOrd="0" presId="urn:microsoft.com/office/officeart/2005/8/layout/hierarchy5"/>
    <dgm:cxn modelId="{DDCA7548-2025-5949-88E6-908247BD04CC}" type="presOf" srcId="{30D769B5-0CBB-9444-8784-A8FA80310C12}" destId="{F0B65FB5-EEDC-4A4C-BBC9-A8A1D952D6A9}" srcOrd="0" destOrd="0" presId="urn:microsoft.com/office/officeart/2005/8/layout/hierarchy5"/>
    <dgm:cxn modelId="{AB01D471-0793-F44B-8681-BC657C7F49CD}" type="presOf" srcId="{BA72ADC4-B69D-B142-98EC-CAF0EB1C5184}" destId="{964C40D2-6FE1-4643-B7A6-9DCE5760A3DE}" srcOrd="0" destOrd="0" presId="urn:microsoft.com/office/officeart/2005/8/layout/hierarchy5"/>
    <dgm:cxn modelId="{7D42F571-9E07-724D-B98A-5D2152280726}" type="presOf" srcId="{0B3AFB12-8DAB-C24B-AB72-B117BB0CC81A}" destId="{9B1ACF23-19B3-0A44-8AAC-2F7042CF8743}" srcOrd="0" destOrd="0" presId="urn:microsoft.com/office/officeart/2005/8/layout/hierarchy5"/>
    <dgm:cxn modelId="{EA4F0F52-CD9A-BA41-8BA8-7A71F7F88CDE}" type="presOf" srcId="{AE973C19-277C-8F4B-B6C2-A492269C053B}" destId="{AB434886-DE1F-584C-9DC7-3F72E4BAC4FA}" srcOrd="0" destOrd="0" presId="urn:microsoft.com/office/officeart/2005/8/layout/hierarchy5"/>
    <dgm:cxn modelId="{321C7554-B74D-E94E-A59E-78C8F748E794}" type="presOf" srcId="{3C3BA9EC-EEB4-2448-AAE7-F4FA721314BF}" destId="{C6304BDD-C800-1F4A-9470-D4529498B8E5}" srcOrd="0" destOrd="0" presId="urn:microsoft.com/office/officeart/2005/8/layout/hierarchy5"/>
    <dgm:cxn modelId="{19C9FE74-8FFA-A142-8E84-B7E9D8955FE1}" type="presOf" srcId="{1147169E-AE0B-D24B-94FF-C6FDD4DD01A9}" destId="{42B1CFDC-2E28-FE40-93F3-1630324B97FA}" srcOrd="0" destOrd="0" presId="urn:microsoft.com/office/officeart/2005/8/layout/hierarchy5"/>
    <dgm:cxn modelId="{1D490D76-B388-454B-AC69-C3742B129F9C}" srcId="{B5DA4E98-E15E-8849-931F-84D63AA98723}" destId="{D6138C54-CDFA-EA45-9411-1B6BE32BA8A7}" srcOrd="0" destOrd="0" parTransId="{E4AD20EA-A3C6-C541-88E5-050E2C77E25C}" sibTransId="{B9F5641F-3B8C-694C-9052-474848EB4145}"/>
    <dgm:cxn modelId="{10285E57-6B40-1D46-A1F2-DBB83896D4E4}" srcId="{3C3BA9EC-EEB4-2448-AAE7-F4FA721314BF}" destId="{04F1AD4C-0E89-6A42-A48F-247418C710CF}" srcOrd="0" destOrd="0" parTransId="{CC9E0EE7-85FC-AC46-AD9B-A609010B1BC6}" sibTransId="{BBBCDA69-CBC8-E843-8CDD-2131613ED96A}"/>
    <dgm:cxn modelId="{D761D689-E295-8644-8CD2-D4815CD8FDCF}" type="presOf" srcId="{1147169E-AE0B-D24B-94FF-C6FDD4DD01A9}" destId="{1601A2C9-41D8-3D46-84D4-04675AF0BFDF}" srcOrd="1" destOrd="0" presId="urn:microsoft.com/office/officeart/2005/8/layout/hierarchy5"/>
    <dgm:cxn modelId="{63AE5896-F883-3E42-B625-405890C71164}" type="presOf" srcId="{E4AD20EA-A3C6-C541-88E5-050E2C77E25C}" destId="{06B52BC8-60A7-3544-BE44-99110598D603}" srcOrd="0" destOrd="0" presId="urn:microsoft.com/office/officeart/2005/8/layout/hierarchy5"/>
    <dgm:cxn modelId="{FF7C54A0-17DE-8149-A45A-D9987B7C435A}" type="presOf" srcId="{BA72ADC4-B69D-B142-98EC-CAF0EB1C5184}" destId="{F7FEC4A9-D071-A345-96D4-382D3D8B87EA}" srcOrd="1" destOrd="0" presId="urn:microsoft.com/office/officeart/2005/8/layout/hierarchy5"/>
    <dgm:cxn modelId="{AA20A5A5-1D11-EF45-BC3E-EE4B92E1B409}" type="presOf" srcId="{07F8A9B1-0C2F-9E47-9F03-E6EB42D9E55A}" destId="{1BEA751B-5E2B-324E-8DE4-EE1328F6A858}" srcOrd="0" destOrd="0" presId="urn:microsoft.com/office/officeart/2005/8/layout/hierarchy5"/>
    <dgm:cxn modelId="{802759AF-4D7D-DD45-B590-B120EAFAA88B}" type="presOf" srcId="{078A21D7-4D27-D941-98B1-B4DD9B064157}" destId="{1A944185-B4CD-D145-A5B5-4D182844327C}" srcOrd="1" destOrd="0" presId="urn:microsoft.com/office/officeart/2005/8/layout/hierarchy5"/>
    <dgm:cxn modelId="{60B4D3B1-99F6-4F48-9828-9FA352BF314F}" type="presOf" srcId="{B940F9B3-1288-3D45-8E35-7DF79F3DA4D8}" destId="{1942113C-00D4-7843-AD9A-BF874008FBB8}" srcOrd="0" destOrd="0" presId="urn:microsoft.com/office/officeart/2005/8/layout/hierarchy5"/>
    <dgm:cxn modelId="{B0D5BBB3-2587-B54B-BA03-52D3F2917EF9}" type="presOf" srcId="{0B3AFB12-8DAB-C24B-AB72-B117BB0CC81A}" destId="{53102BDC-D9D1-1047-AF6A-ABF31181B1DA}" srcOrd="1" destOrd="0" presId="urn:microsoft.com/office/officeart/2005/8/layout/hierarchy5"/>
    <dgm:cxn modelId="{10D4F6B4-4123-0D49-B804-14FC79148C94}" type="presOf" srcId="{E8D5FFAD-C02C-2B45-BB3C-25C6FAEA59F6}" destId="{EE9C48E2-5634-074E-B6B2-E427BA872B20}" srcOrd="0" destOrd="0" presId="urn:microsoft.com/office/officeart/2005/8/layout/hierarchy5"/>
    <dgm:cxn modelId="{F2F052BC-EA1F-3E45-B215-100806C1C64A}" type="presOf" srcId="{07F8A9B1-0C2F-9E47-9F03-E6EB42D9E55A}" destId="{511FA3C8-2119-3249-8DA8-01B75C84949F}" srcOrd="1" destOrd="0" presId="urn:microsoft.com/office/officeart/2005/8/layout/hierarchy5"/>
    <dgm:cxn modelId="{1E5681BC-F3D2-6247-9367-507AD0F712DF}" type="presOf" srcId="{E4AD20EA-A3C6-C541-88E5-050E2C77E25C}" destId="{FE2702B4-9BBB-F24D-8183-CF21B74826C4}" srcOrd="1" destOrd="0" presId="urn:microsoft.com/office/officeart/2005/8/layout/hierarchy5"/>
    <dgm:cxn modelId="{5C88DDBD-15E2-AC4C-8355-1FABAF98E10A}" srcId="{04F1AD4C-0E89-6A42-A48F-247418C710CF}" destId="{972F218C-4078-9649-9187-60F51091D284}" srcOrd="2" destOrd="0" parTransId="{078A21D7-4D27-D941-98B1-B4DD9B064157}" sibTransId="{29B6B482-3C39-BF47-BDF1-A4AB49CC609B}"/>
    <dgm:cxn modelId="{51CA8DBE-117D-584F-9231-0035E8F20E04}" srcId="{B5DA4E98-E15E-8849-931F-84D63AA98723}" destId="{30D769B5-0CBB-9444-8784-A8FA80310C12}" srcOrd="1" destOrd="0" parTransId="{B940F9B3-1288-3D45-8E35-7DF79F3DA4D8}" sibTransId="{1BCE999B-BA16-1846-903B-B05D31E9391C}"/>
    <dgm:cxn modelId="{24BF97BE-91B1-2C49-94C0-F58190BC9BD0}" srcId="{3C3BA9EC-EEB4-2448-AAE7-F4FA721314BF}" destId="{C3039ACA-C955-514E-91B7-DECDB9848183}" srcOrd="1" destOrd="0" parTransId="{D065BDCB-D66F-5D44-9C31-8705449D1A6B}" sibTransId="{8B0B12DD-3E08-3546-8A28-BA2F2A154B53}"/>
    <dgm:cxn modelId="{67D99CC2-4203-174E-A061-D452493B949A}" type="presOf" srcId="{B940F9B3-1288-3D45-8E35-7DF79F3DA4D8}" destId="{18CBB77E-5371-FB40-AD6A-5BD98AD6435F}" srcOrd="1" destOrd="0" presId="urn:microsoft.com/office/officeart/2005/8/layout/hierarchy5"/>
    <dgm:cxn modelId="{06906CC8-6EB8-7E44-9BA4-146E6803E1D9}" srcId="{04F1AD4C-0E89-6A42-A48F-247418C710CF}" destId="{BAF5BC53-E8EA-B447-B290-643D457C8A32}" srcOrd="1" destOrd="0" parTransId="{AE973C19-277C-8F4B-B6C2-A492269C053B}" sibTransId="{373A8C79-B6E0-7E48-9394-155D520D1475}"/>
    <dgm:cxn modelId="{CDAC8CCF-7A3C-1D48-AB47-36F3A4C4C313}" type="presOf" srcId="{C3039ACA-C955-514E-91B7-DECDB9848183}" destId="{11CE8DCB-C489-5643-8729-6889D001792F}" srcOrd="0" destOrd="0" presId="urn:microsoft.com/office/officeart/2005/8/layout/hierarchy5"/>
    <dgm:cxn modelId="{7AE806DC-A3A4-D74E-B51D-AA4C87D1C470}" srcId="{3C3BA9EC-EEB4-2448-AAE7-F4FA721314BF}" destId="{BA72ADC4-B69D-B142-98EC-CAF0EB1C5184}" srcOrd="3" destOrd="0" parTransId="{6C2F9D85-4F9F-004C-97B4-8E040CCD3196}" sibTransId="{76F717D5-F99E-3341-A69B-9DC88AB14D73}"/>
    <dgm:cxn modelId="{A28EF7DD-2906-F344-BB28-FDB67202288C}" srcId="{04F1AD4C-0E89-6A42-A48F-247418C710CF}" destId="{B5DA4E98-E15E-8849-931F-84D63AA98723}" srcOrd="0" destOrd="0" parTransId="{E8D5FFAD-C02C-2B45-BB3C-25C6FAEA59F6}" sibTransId="{E8414BBF-0328-6E4F-BBAB-7E1770CE404A}"/>
    <dgm:cxn modelId="{322CA3E9-E854-0E47-91D4-8033DFA23104}" type="presOf" srcId="{04F1AD4C-0E89-6A42-A48F-247418C710CF}" destId="{481CFDB5-3304-E44D-A8EB-AC8B045634D5}" srcOrd="0" destOrd="0" presId="urn:microsoft.com/office/officeart/2005/8/layout/hierarchy5"/>
    <dgm:cxn modelId="{F8E02093-D318-5E4C-A1F0-AD6554AEFD07}" type="presParOf" srcId="{C6304BDD-C800-1F4A-9470-D4529498B8E5}" destId="{069575F6-4BC2-7940-81E2-9BDA4D3866FF}" srcOrd="0" destOrd="0" presId="urn:microsoft.com/office/officeart/2005/8/layout/hierarchy5"/>
    <dgm:cxn modelId="{F92BBFF4-6E84-D84A-BB54-FDDC90D4AE6E}" type="presParOf" srcId="{069575F6-4BC2-7940-81E2-9BDA4D3866FF}" destId="{AEE02DB5-7976-DF4F-8DA4-9B96CF952D7C}" srcOrd="0" destOrd="0" presId="urn:microsoft.com/office/officeart/2005/8/layout/hierarchy5"/>
    <dgm:cxn modelId="{A7B0B7FD-4608-7345-AD36-E8C7ED9CC7E2}" type="presParOf" srcId="{069575F6-4BC2-7940-81E2-9BDA4D3866FF}" destId="{56D416E3-B390-F84E-AF5F-40FE7D645E7F}" srcOrd="1" destOrd="0" presId="urn:microsoft.com/office/officeart/2005/8/layout/hierarchy5"/>
    <dgm:cxn modelId="{BB89D9F5-1022-3F43-9D42-0949A34E2D51}" type="presParOf" srcId="{56D416E3-B390-F84E-AF5F-40FE7D645E7F}" destId="{DF9E7B08-2292-9144-8AEF-87699D323FEE}" srcOrd="0" destOrd="0" presId="urn:microsoft.com/office/officeart/2005/8/layout/hierarchy5"/>
    <dgm:cxn modelId="{48FD7C10-A2B8-4342-86B9-D81C74D8F28C}" type="presParOf" srcId="{DF9E7B08-2292-9144-8AEF-87699D323FEE}" destId="{481CFDB5-3304-E44D-A8EB-AC8B045634D5}" srcOrd="0" destOrd="0" presId="urn:microsoft.com/office/officeart/2005/8/layout/hierarchy5"/>
    <dgm:cxn modelId="{18981DB6-A1A9-CB46-883E-0B4599433453}" type="presParOf" srcId="{DF9E7B08-2292-9144-8AEF-87699D323FEE}" destId="{77715666-C3C8-614E-95BD-48BFE20D0308}" srcOrd="1" destOrd="0" presId="urn:microsoft.com/office/officeart/2005/8/layout/hierarchy5"/>
    <dgm:cxn modelId="{00672E14-428E-444E-8990-276B8BE1E6BF}" type="presParOf" srcId="{77715666-C3C8-614E-95BD-48BFE20D0308}" destId="{EE9C48E2-5634-074E-B6B2-E427BA872B20}" srcOrd="0" destOrd="0" presId="urn:microsoft.com/office/officeart/2005/8/layout/hierarchy5"/>
    <dgm:cxn modelId="{EAACA282-CA03-AE45-B125-C8B6B187AD88}" type="presParOf" srcId="{EE9C48E2-5634-074E-B6B2-E427BA872B20}" destId="{7601F6FA-F143-E84E-A0BA-EB32BE2E0BA8}" srcOrd="0" destOrd="0" presId="urn:microsoft.com/office/officeart/2005/8/layout/hierarchy5"/>
    <dgm:cxn modelId="{24BB8EDF-AC96-634E-98DB-4B015896CAF3}" type="presParOf" srcId="{77715666-C3C8-614E-95BD-48BFE20D0308}" destId="{132DBA8F-82C1-6444-BC9F-E8094EAF2C06}" srcOrd="1" destOrd="0" presId="urn:microsoft.com/office/officeart/2005/8/layout/hierarchy5"/>
    <dgm:cxn modelId="{5A5E4C80-6350-1345-AA5D-94FE3B0E6EF1}" type="presParOf" srcId="{132DBA8F-82C1-6444-BC9F-E8094EAF2C06}" destId="{7428E08D-DCD4-AE4E-B35C-75B0DA0AAFAF}" srcOrd="0" destOrd="0" presId="urn:microsoft.com/office/officeart/2005/8/layout/hierarchy5"/>
    <dgm:cxn modelId="{D8F791DD-E330-3048-AFCA-D8A2D5A30D64}" type="presParOf" srcId="{132DBA8F-82C1-6444-BC9F-E8094EAF2C06}" destId="{0A5864DE-285D-F545-A5E1-D4747C9526A9}" srcOrd="1" destOrd="0" presId="urn:microsoft.com/office/officeart/2005/8/layout/hierarchy5"/>
    <dgm:cxn modelId="{8EED6538-577A-B04C-A660-AC0862B44295}" type="presParOf" srcId="{0A5864DE-285D-F545-A5E1-D4747C9526A9}" destId="{06B52BC8-60A7-3544-BE44-99110598D603}" srcOrd="0" destOrd="0" presId="urn:microsoft.com/office/officeart/2005/8/layout/hierarchy5"/>
    <dgm:cxn modelId="{1064B080-B64E-FF44-9B1A-D6D6A9A803FF}" type="presParOf" srcId="{06B52BC8-60A7-3544-BE44-99110598D603}" destId="{FE2702B4-9BBB-F24D-8183-CF21B74826C4}" srcOrd="0" destOrd="0" presId="urn:microsoft.com/office/officeart/2005/8/layout/hierarchy5"/>
    <dgm:cxn modelId="{1DD372D5-33A9-6448-85EC-9DF2844DC4AA}" type="presParOf" srcId="{0A5864DE-285D-F545-A5E1-D4747C9526A9}" destId="{70DDEAF5-1AFA-7547-B7B5-90963C7AB4FB}" srcOrd="1" destOrd="0" presId="urn:microsoft.com/office/officeart/2005/8/layout/hierarchy5"/>
    <dgm:cxn modelId="{F56B0770-D69C-BE4D-91D0-F3D6D20CF3B8}" type="presParOf" srcId="{70DDEAF5-1AFA-7547-B7B5-90963C7AB4FB}" destId="{0EE2922B-4B65-B547-B73D-0AF4C10B540A}" srcOrd="0" destOrd="0" presId="urn:microsoft.com/office/officeart/2005/8/layout/hierarchy5"/>
    <dgm:cxn modelId="{A2A408BA-AE50-1F4B-B223-93CB22A34DA4}" type="presParOf" srcId="{70DDEAF5-1AFA-7547-B7B5-90963C7AB4FB}" destId="{A5F78496-EC2A-D24C-9BFB-5E4D7477A31B}" srcOrd="1" destOrd="0" presId="urn:microsoft.com/office/officeart/2005/8/layout/hierarchy5"/>
    <dgm:cxn modelId="{D05370B6-F2AB-F242-82A9-D671A97DCE7C}" type="presParOf" srcId="{0A5864DE-285D-F545-A5E1-D4747C9526A9}" destId="{1942113C-00D4-7843-AD9A-BF874008FBB8}" srcOrd="2" destOrd="0" presId="urn:microsoft.com/office/officeart/2005/8/layout/hierarchy5"/>
    <dgm:cxn modelId="{08F1AFCB-D24C-C14F-ADCC-B2DA175ED2B3}" type="presParOf" srcId="{1942113C-00D4-7843-AD9A-BF874008FBB8}" destId="{18CBB77E-5371-FB40-AD6A-5BD98AD6435F}" srcOrd="0" destOrd="0" presId="urn:microsoft.com/office/officeart/2005/8/layout/hierarchy5"/>
    <dgm:cxn modelId="{880E5B68-6EA9-F545-853E-494A5F4CF087}" type="presParOf" srcId="{0A5864DE-285D-F545-A5E1-D4747C9526A9}" destId="{762FFA3E-BAF2-F447-800F-AB63E93A793E}" srcOrd="3" destOrd="0" presId="urn:microsoft.com/office/officeart/2005/8/layout/hierarchy5"/>
    <dgm:cxn modelId="{351D09FE-2E51-684E-8F17-3CFB857E810E}" type="presParOf" srcId="{762FFA3E-BAF2-F447-800F-AB63E93A793E}" destId="{F0B65FB5-EEDC-4A4C-BBC9-A8A1D952D6A9}" srcOrd="0" destOrd="0" presId="urn:microsoft.com/office/officeart/2005/8/layout/hierarchy5"/>
    <dgm:cxn modelId="{F0230CCF-112B-7941-A78A-3373C0767018}" type="presParOf" srcId="{762FFA3E-BAF2-F447-800F-AB63E93A793E}" destId="{1D8A0B15-DA11-7D48-A08C-A03C400CA843}" srcOrd="1" destOrd="0" presId="urn:microsoft.com/office/officeart/2005/8/layout/hierarchy5"/>
    <dgm:cxn modelId="{4678B96D-0815-D349-B789-F2F45038C7AF}" type="presParOf" srcId="{77715666-C3C8-614E-95BD-48BFE20D0308}" destId="{AB434886-DE1F-584C-9DC7-3F72E4BAC4FA}" srcOrd="2" destOrd="0" presId="urn:microsoft.com/office/officeart/2005/8/layout/hierarchy5"/>
    <dgm:cxn modelId="{30A1B7B7-F3B8-5B4A-90FF-72C7B7B1765E}" type="presParOf" srcId="{AB434886-DE1F-584C-9DC7-3F72E4BAC4FA}" destId="{EAB87EDB-3F43-DD40-B465-26A1CF1F31E5}" srcOrd="0" destOrd="0" presId="urn:microsoft.com/office/officeart/2005/8/layout/hierarchy5"/>
    <dgm:cxn modelId="{2A0EEE1B-8BC1-5B4C-A308-D92B12061F44}" type="presParOf" srcId="{77715666-C3C8-614E-95BD-48BFE20D0308}" destId="{B2C2CD73-15C7-0745-8285-683DA23877BD}" srcOrd="3" destOrd="0" presId="urn:microsoft.com/office/officeart/2005/8/layout/hierarchy5"/>
    <dgm:cxn modelId="{EEDDACB9-03D5-0244-AD85-3F0DB390F610}" type="presParOf" srcId="{B2C2CD73-15C7-0745-8285-683DA23877BD}" destId="{41AD86C9-7E55-E349-AA5D-A0764E6830D6}" srcOrd="0" destOrd="0" presId="urn:microsoft.com/office/officeart/2005/8/layout/hierarchy5"/>
    <dgm:cxn modelId="{E29254D0-B883-9842-B415-47698551A2E4}" type="presParOf" srcId="{B2C2CD73-15C7-0745-8285-683DA23877BD}" destId="{43C5C177-0F3E-E64F-8CCD-E61966260D17}" srcOrd="1" destOrd="0" presId="urn:microsoft.com/office/officeart/2005/8/layout/hierarchy5"/>
    <dgm:cxn modelId="{FF05FC24-E8FC-6B44-8C55-AA7B43522E70}" type="presParOf" srcId="{43C5C177-0F3E-E64F-8CCD-E61966260D17}" destId="{1BEA751B-5E2B-324E-8DE4-EE1328F6A858}" srcOrd="0" destOrd="0" presId="urn:microsoft.com/office/officeart/2005/8/layout/hierarchy5"/>
    <dgm:cxn modelId="{2C424276-BD09-6F45-BB41-940AA3908FDE}" type="presParOf" srcId="{1BEA751B-5E2B-324E-8DE4-EE1328F6A858}" destId="{511FA3C8-2119-3249-8DA8-01B75C84949F}" srcOrd="0" destOrd="0" presId="urn:microsoft.com/office/officeart/2005/8/layout/hierarchy5"/>
    <dgm:cxn modelId="{FEAD60F9-05B4-4148-902A-6C26575312B8}" type="presParOf" srcId="{43C5C177-0F3E-E64F-8CCD-E61966260D17}" destId="{F2B828A8-9946-0B4B-8290-2EA5314DF901}" srcOrd="1" destOrd="0" presId="urn:microsoft.com/office/officeart/2005/8/layout/hierarchy5"/>
    <dgm:cxn modelId="{229EF630-6BE0-1845-A0FB-EDE9F9AB5CEA}" type="presParOf" srcId="{F2B828A8-9946-0B4B-8290-2EA5314DF901}" destId="{C45DDD14-1153-E94A-B58E-4D133E642456}" srcOrd="0" destOrd="0" presId="urn:microsoft.com/office/officeart/2005/8/layout/hierarchy5"/>
    <dgm:cxn modelId="{DC2A2789-E162-A64D-A25D-C1605D815B7D}" type="presParOf" srcId="{F2B828A8-9946-0B4B-8290-2EA5314DF901}" destId="{D3546124-DB7E-6548-A804-F3783DC08634}" srcOrd="1" destOrd="0" presId="urn:microsoft.com/office/officeart/2005/8/layout/hierarchy5"/>
    <dgm:cxn modelId="{EE44B1EE-4D06-7944-A118-6E331E62C4CA}" type="presParOf" srcId="{77715666-C3C8-614E-95BD-48BFE20D0308}" destId="{0A218870-BC76-3740-B0C1-25C3F39D51C5}" srcOrd="4" destOrd="0" presId="urn:microsoft.com/office/officeart/2005/8/layout/hierarchy5"/>
    <dgm:cxn modelId="{F1DEB182-7633-5449-BE7D-C3DCB2AD34EB}" type="presParOf" srcId="{0A218870-BC76-3740-B0C1-25C3F39D51C5}" destId="{1A944185-B4CD-D145-A5B5-4D182844327C}" srcOrd="0" destOrd="0" presId="urn:microsoft.com/office/officeart/2005/8/layout/hierarchy5"/>
    <dgm:cxn modelId="{1D9A7A73-D3FC-5148-8247-DC6243E54790}" type="presParOf" srcId="{77715666-C3C8-614E-95BD-48BFE20D0308}" destId="{D1AE4D6B-E954-E947-AAF9-A4E51B4FEC8C}" srcOrd="5" destOrd="0" presId="urn:microsoft.com/office/officeart/2005/8/layout/hierarchy5"/>
    <dgm:cxn modelId="{778FF6C1-A72D-544F-9F8D-D507A4C21260}" type="presParOf" srcId="{D1AE4D6B-E954-E947-AAF9-A4E51B4FEC8C}" destId="{67741BA0-3CB6-3C48-A5E8-66F93D0609FC}" srcOrd="0" destOrd="0" presId="urn:microsoft.com/office/officeart/2005/8/layout/hierarchy5"/>
    <dgm:cxn modelId="{E511C3C6-FDCF-BD41-AE18-D5349410BC99}" type="presParOf" srcId="{D1AE4D6B-E954-E947-AAF9-A4E51B4FEC8C}" destId="{0D391153-8325-A742-9083-0A41191C5422}" srcOrd="1" destOrd="0" presId="urn:microsoft.com/office/officeart/2005/8/layout/hierarchy5"/>
    <dgm:cxn modelId="{CEA9FACA-1586-3A41-99A1-F14D92398A63}" type="presParOf" srcId="{77715666-C3C8-614E-95BD-48BFE20D0308}" destId="{42B1CFDC-2E28-FE40-93F3-1630324B97FA}" srcOrd="6" destOrd="0" presId="urn:microsoft.com/office/officeart/2005/8/layout/hierarchy5"/>
    <dgm:cxn modelId="{ACB6716E-C742-2E4C-A445-0911BAC4FDAC}" type="presParOf" srcId="{42B1CFDC-2E28-FE40-93F3-1630324B97FA}" destId="{1601A2C9-41D8-3D46-84D4-04675AF0BFDF}" srcOrd="0" destOrd="0" presId="urn:microsoft.com/office/officeart/2005/8/layout/hierarchy5"/>
    <dgm:cxn modelId="{8EF05CDD-464F-FE4D-9950-D8F8979438D7}" type="presParOf" srcId="{77715666-C3C8-614E-95BD-48BFE20D0308}" destId="{32A32968-1474-8645-844B-183301DF809D}" srcOrd="7" destOrd="0" presId="urn:microsoft.com/office/officeart/2005/8/layout/hierarchy5"/>
    <dgm:cxn modelId="{F4B159E0-F8B0-1446-9579-B906BE8C00E1}" type="presParOf" srcId="{32A32968-1474-8645-844B-183301DF809D}" destId="{F4742668-B403-B246-AE56-17D24BFD253B}" srcOrd="0" destOrd="0" presId="urn:microsoft.com/office/officeart/2005/8/layout/hierarchy5"/>
    <dgm:cxn modelId="{71A5130C-C60F-B249-808D-5DB223B0267F}" type="presParOf" srcId="{32A32968-1474-8645-844B-183301DF809D}" destId="{F631507E-3582-4B46-B55F-FB5573DD2029}" srcOrd="1" destOrd="0" presId="urn:microsoft.com/office/officeart/2005/8/layout/hierarchy5"/>
    <dgm:cxn modelId="{76B0D3C7-C378-4C4D-82F1-8084B66EF357}" type="presParOf" srcId="{C6304BDD-C800-1F4A-9470-D4529498B8E5}" destId="{ABCEEC8B-64B1-A84C-9C19-DBFF7EF6A135}" srcOrd="1" destOrd="0" presId="urn:microsoft.com/office/officeart/2005/8/layout/hierarchy5"/>
    <dgm:cxn modelId="{4B5166E1-C423-E045-BEA6-59959FB82F89}" type="presParOf" srcId="{ABCEEC8B-64B1-A84C-9C19-DBFF7EF6A135}" destId="{5A47D8AA-DE7B-C54D-AC80-8A475C0B4079}" srcOrd="0" destOrd="0" presId="urn:microsoft.com/office/officeart/2005/8/layout/hierarchy5"/>
    <dgm:cxn modelId="{8DB05B9C-E589-4945-BC27-289FBD1028D2}" type="presParOf" srcId="{5A47D8AA-DE7B-C54D-AC80-8A475C0B4079}" destId="{11CE8DCB-C489-5643-8729-6889D001792F}" srcOrd="0" destOrd="0" presId="urn:microsoft.com/office/officeart/2005/8/layout/hierarchy5"/>
    <dgm:cxn modelId="{093ABE74-9292-8349-9492-99E24262912D}" type="presParOf" srcId="{5A47D8AA-DE7B-C54D-AC80-8A475C0B4079}" destId="{FBC07089-E50F-FC46-9758-D73AB435AF20}" srcOrd="1" destOrd="0" presId="urn:microsoft.com/office/officeart/2005/8/layout/hierarchy5"/>
    <dgm:cxn modelId="{5B240B56-B7FC-7C45-8686-FB888FC2E343}" type="presParOf" srcId="{ABCEEC8B-64B1-A84C-9C19-DBFF7EF6A135}" destId="{69E6FFD9-9B29-754C-897E-1C1F3768FACD}" srcOrd="1" destOrd="0" presId="urn:microsoft.com/office/officeart/2005/8/layout/hierarchy5"/>
    <dgm:cxn modelId="{A80F0CBF-46E7-DB4B-AB9B-459092AE222D}" type="presParOf" srcId="{69E6FFD9-9B29-754C-897E-1C1F3768FACD}" destId="{856519F6-0327-8245-A8E2-FCD33A548C3C}" srcOrd="0" destOrd="0" presId="urn:microsoft.com/office/officeart/2005/8/layout/hierarchy5"/>
    <dgm:cxn modelId="{60C93DDC-B266-1E44-8188-47F0B90D16E7}" type="presParOf" srcId="{ABCEEC8B-64B1-A84C-9C19-DBFF7EF6A135}" destId="{E68801AA-2A32-C74A-B25F-8446F0F1C2BB}" srcOrd="2" destOrd="0" presId="urn:microsoft.com/office/officeart/2005/8/layout/hierarchy5"/>
    <dgm:cxn modelId="{B2BBD679-5B64-EB45-BE21-2FB8BC7B53DB}" type="presParOf" srcId="{E68801AA-2A32-C74A-B25F-8446F0F1C2BB}" destId="{9B1ACF23-19B3-0A44-8AAC-2F7042CF8743}" srcOrd="0" destOrd="0" presId="urn:microsoft.com/office/officeart/2005/8/layout/hierarchy5"/>
    <dgm:cxn modelId="{F1A2D0D4-C904-8544-BE95-81CDDF075367}" type="presParOf" srcId="{E68801AA-2A32-C74A-B25F-8446F0F1C2BB}" destId="{53102BDC-D9D1-1047-AF6A-ABF31181B1DA}" srcOrd="1" destOrd="0" presId="urn:microsoft.com/office/officeart/2005/8/layout/hierarchy5"/>
    <dgm:cxn modelId="{D5A42ABE-3800-E14A-84BA-597E6560C991}" type="presParOf" srcId="{ABCEEC8B-64B1-A84C-9C19-DBFF7EF6A135}" destId="{AD4B6743-523F-3A47-8024-1DCFD2C53C26}" srcOrd="3" destOrd="0" presId="urn:microsoft.com/office/officeart/2005/8/layout/hierarchy5"/>
    <dgm:cxn modelId="{E0908163-3A24-DF40-8691-0274E312A35A}" type="presParOf" srcId="{AD4B6743-523F-3A47-8024-1DCFD2C53C26}" destId="{C4975F08-1EF8-BA4D-BAD5-3836B8D8A8ED}" srcOrd="0" destOrd="0" presId="urn:microsoft.com/office/officeart/2005/8/layout/hierarchy5"/>
    <dgm:cxn modelId="{8D11A252-FC35-2D45-92EC-DBE3A10163B5}" type="presParOf" srcId="{ABCEEC8B-64B1-A84C-9C19-DBFF7EF6A135}" destId="{F7A25452-EAEE-F64C-A6EC-5674696B5271}" srcOrd="4" destOrd="0" presId="urn:microsoft.com/office/officeart/2005/8/layout/hierarchy5"/>
    <dgm:cxn modelId="{CDF6017E-9213-5347-9D20-29BC4EB6F24C}" type="presParOf" srcId="{F7A25452-EAEE-F64C-A6EC-5674696B5271}" destId="{964C40D2-6FE1-4643-B7A6-9DCE5760A3DE}" srcOrd="0" destOrd="0" presId="urn:microsoft.com/office/officeart/2005/8/layout/hierarchy5"/>
    <dgm:cxn modelId="{56E1E75D-50C3-B34A-BFFF-F5971DC59F04}" type="presParOf" srcId="{F7A25452-EAEE-F64C-A6EC-5674696B5271}" destId="{F7FEC4A9-D071-A345-96D4-382D3D8B87EA}" srcOrd="1" destOrd="0" presId="urn:microsoft.com/office/officeart/2005/8/layout/hierarchy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1E2FFB67-3DB1-894A-BEAB-689524F72A4B}" type="doc">
      <dgm:prSet loTypeId="urn:microsoft.com/office/officeart/2008/layout/VerticalCurvedList" loCatId="" qsTypeId="urn:microsoft.com/office/officeart/2005/8/quickstyle/simple1" qsCatId="simple" csTypeId="urn:microsoft.com/office/officeart/2005/8/colors/accent2_2" csCatId="accent2" phldr="1"/>
      <dgm:spPr/>
      <dgm:t>
        <a:bodyPr/>
        <a:lstStyle/>
        <a:p>
          <a:endParaRPr lang="es-MX"/>
        </a:p>
      </dgm:t>
    </dgm:pt>
    <dgm:pt modelId="{BF86FD81-1530-D44C-8014-3958C639D25F}">
      <dgm:prSet phldrT="[Texto]" custT="1"/>
      <dgm:spPr/>
      <dgm:t>
        <a:bodyPr/>
        <a:lstStyle/>
        <a:p>
          <a:r>
            <a:rPr lang="es-MX" sz="2400" b="1" dirty="0">
              <a:latin typeface="Gilroy Light" panose="00000400000000000000" pitchFamily="2" charset="0"/>
            </a:rPr>
            <a:t>Controles Internos</a:t>
          </a:r>
        </a:p>
      </dgm:t>
    </dgm:pt>
    <dgm:pt modelId="{429A3024-C7AF-494B-883F-D9771A86F58F}" type="parTrans" cxnId="{B952F870-67A6-EE4F-9069-007146D276FC}">
      <dgm:prSet/>
      <dgm:spPr/>
      <dgm:t>
        <a:bodyPr/>
        <a:lstStyle/>
        <a:p>
          <a:endParaRPr lang="es-MX" sz="2400" b="1">
            <a:latin typeface="Gilroy Light" panose="00000400000000000000" pitchFamily="2" charset="0"/>
          </a:endParaRPr>
        </a:p>
      </dgm:t>
    </dgm:pt>
    <dgm:pt modelId="{7076EBF8-DB57-4946-B23C-E2B8A66F2737}" type="sibTrans" cxnId="{B952F870-67A6-EE4F-9069-007146D276FC}">
      <dgm:prSet/>
      <dgm:spPr/>
      <dgm:t>
        <a:bodyPr/>
        <a:lstStyle/>
        <a:p>
          <a:endParaRPr lang="es-MX" sz="2400" b="1">
            <a:latin typeface="Gilroy Light" panose="00000400000000000000" pitchFamily="2" charset="0"/>
          </a:endParaRPr>
        </a:p>
      </dgm:t>
    </dgm:pt>
    <dgm:pt modelId="{E7829972-FB90-BD48-B183-FEFDEF0AE32E}">
      <dgm:prSet phldrT="[Texto]" custT="1"/>
      <dgm:spPr/>
      <dgm:t>
        <a:bodyPr/>
        <a:lstStyle/>
        <a:p>
          <a:r>
            <a:rPr lang="es-MX" sz="2400" b="1" dirty="0">
              <a:latin typeface="Gilroy Light" panose="00000400000000000000" pitchFamily="2" charset="0"/>
            </a:rPr>
            <a:t>Marco Normativo actualizado</a:t>
          </a:r>
        </a:p>
      </dgm:t>
    </dgm:pt>
    <dgm:pt modelId="{01D1DD91-EF55-0C4F-B6B2-388B8366190D}" type="parTrans" cxnId="{F57FB79E-4B3B-2147-B003-38EFB679A8F7}">
      <dgm:prSet/>
      <dgm:spPr/>
      <dgm:t>
        <a:bodyPr/>
        <a:lstStyle/>
        <a:p>
          <a:endParaRPr lang="es-MX" sz="2400" b="1">
            <a:latin typeface="Gilroy Light" panose="00000400000000000000" pitchFamily="2" charset="0"/>
          </a:endParaRPr>
        </a:p>
      </dgm:t>
    </dgm:pt>
    <dgm:pt modelId="{309968F5-5EF5-4C4C-AAE8-93D2A36287C6}" type="sibTrans" cxnId="{F57FB79E-4B3B-2147-B003-38EFB679A8F7}">
      <dgm:prSet/>
      <dgm:spPr/>
      <dgm:t>
        <a:bodyPr/>
        <a:lstStyle/>
        <a:p>
          <a:endParaRPr lang="es-MX" sz="2400" b="1">
            <a:latin typeface="Gilroy Light" panose="00000400000000000000" pitchFamily="2" charset="0"/>
          </a:endParaRPr>
        </a:p>
      </dgm:t>
    </dgm:pt>
    <dgm:pt modelId="{2C88CE46-2BEA-E747-80F9-D37652386E7F}">
      <dgm:prSet phldrT="[Texto]" custT="1"/>
      <dgm:spPr/>
      <dgm:t>
        <a:bodyPr/>
        <a:lstStyle/>
        <a:p>
          <a:r>
            <a:rPr lang="es-MX" sz="2400" b="1" dirty="0">
              <a:latin typeface="Gilroy Light" panose="00000400000000000000" pitchFamily="2" charset="0"/>
            </a:rPr>
            <a:t>Cumplimiento de la Investigación de mercado</a:t>
          </a:r>
        </a:p>
      </dgm:t>
    </dgm:pt>
    <dgm:pt modelId="{85684C3C-1C88-F74F-BE38-B4765DBA8BF6}" type="parTrans" cxnId="{FA737A92-D1CC-5F40-9787-16C411EA2766}">
      <dgm:prSet/>
      <dgm:spPr/>
      <dgm:t>
        <a:bodyPr/>
        <a:lstStyle/>
        <a:p>
          <a:endParaRPr lang="es-MX" sz="2400" b="1">
            <a:latin typeface="Gilroy Light" panose="00000400000000000000" pitchFamily="2" charset="0"/>
          </a:endParaRPr>
        </a:p>
      </dgm:t>
    </dgm:pt>
    <dgm:pt modelId="{97B33A97-A5D0-B14E-837C-0C7F036B30A9}" type="sibTrans" cxnId="{FA737A92-D1CC-5F40-9787-16C411EA2766}">
      <dgm:prSet/>
      <dgm:spPr/>
      <dgm:t>
        <a:bodyPr/>
        <a:lstStyle/>
        <a:p>
          <a:endParaRPr lang="es-MX" sz="2400" b="1">
            <a:latin typeface="Gilroy Light" panose="00000400000000000000" pitchFamily="2" charset="0"/>
          </a:endParaRPr>
        </a:p>
      </dgm:t>
    </dgm:pt>
    <dgm:pt modelId="{946F2E15-4F3A-A247-958A-F0B8C0411642}" type="pres">
      <dgm:prSet presAssocID="{1E2FFB67-3DB1-894A-BEAB-689524F72A4B}" presName="Name0" presStyleCnt="0">
        <dgm:presLayoutVars>
          <dgm:chMax val="7"/>
          <dgm:chPref val="7"/>
          <dgm:dir/>
        </dgm:presLayoutVars>
      </dgm:prSet>
      <dgm:spPr/>
    </dgm:pt>
    <dgm:pt modelId="{056E0819-C1D0-6544-9F6C-873E4327DBD0}" type="pres">
      <dgm:prSet presAssocID="{1E2FFB67-3DB1-894A-BEAB-689524F72A4B}" presName="Name1" presStyleCnt="0"/>
      <dgm:spPr/>
    </dgm:pt>
    <dgm:pt modelId="{9C8D8851-ED50-CB49-8E90-2DF141EF3390}" type="pres">
      <dgm:prSet presAssocID="{1E2FFB67-3DB1-894A-BEAB-689524F72A4B}" presName="cycle" presStyleCnt="0"/>
      <dgm:spPr/>
    </dgm:pt>
    <dgm:pt modelId="{A7645F46-96A2-EA48-9870-6685792A8281}" type="pres">
      <dgm:prSet presAssocID="{1E2FFB67-3DB1-894A-BEAB-689524F72A4B}" presName="srcNode" presStyleLbl="node1" presStyleIdx="0" presStyleCnt="3"/>
      <dgm:spPr/>
    </dgm:pt>
    <dgm:pt modelId="{D9477DAD-0D7D-6B4F-BB0A-4FE558CE4680}" type="pres">
      <dgm:prSet presAssocID="{1E2FFB67-3DB1-894A-BEAB-689524F72A4B}" presName="conn" presStyleLbl="parChTrans1D2" presStyleIdx="0" presStyleCnt="1"/>
      <dgm:spPr/>
    </dgm:pt>
    <dgm:pt modelId="{092CA94A-F532-7D40-AA4C-CA43824D9AE6}" type="pres">
      <dgm:prSet presAssocID="{1E2FFB67-3DB1-894A-BEAB-689524F72A4B}" presName="extraNode" presStyleLbl="node1" presStyleIdx="0" presStyleCnt="3"/>
      <dgm:spPr/>
    </dgm:pt>
    <dgm:pt modelId="{195F1DB3-D506-1B47-A4EF-FAA70F79BAC3}" type="pres">
      <dgm:prSet presAssocID="{1E2FFB67-3DB1-894A-BEAB-689524F72A4B}" presName="dstNode" presStyleLbl="node1" presStyleIdx="0" presStyleCnt="3"/>
      <dgm:spPr/>
    </dgm:pt>
    <dgm:pt modelId="{71D59465-C4F1-F846-A3D0-BA5855B1FC5D}" type="pres">
      <dgm:prSet presAssocID="{BF86FD81-1530-D44C-8014-3958C639D25F}" presName="text_1" presStyleLbl="node1" presStyleIdx="0" presStyleCnt="3">
        <dgm:presLayoutVars>
          <dgm:bulletEnabled val="1"/>
        </dgm:presLayoutVars>
      </dgm:prSet>
      <dgm:spPr/>
    </dgm:pt>
    <dgm:pt modelId="{D8B6C42F-557F-E247-AFAC-46735335E75F}" type="pres">
      <dgm:prSet presAssocID="{BF86FD81-1530-D44C-8014-3958C639D25F}" presName="accent_1" presStyleCnt="0"/>
      <dgm:spPr/>
    </dgm:pt>
    <dgm:pt modelId="{442C192D-B76F-B74C-94AF-60248DF4C333}" type="pres">
      <dgm:prSet presAssocID="{BF86FD81-1530-D44C-8014-3958C639D25F}" presName="accentRepeatNode" presStyleLbl="solidFgAcc1" presStyleIdx="0" presStyleCnt="3"/>
      <dgm:spPr/>
    </dgm:pt>
    <dgm:pt modelId="{454D7585-CB97-DC47-90D7-F5007DD4DB39}" type="pres">
      <dgm:prSet presAssocID="{E7829972-FB90-BD48-B183-FEFDEF0AE32E}" presName="text_2" presStyleLbl="node1" presStyleIdx="1" presStyleCnt="3">
        <dgm:presLayoutVars>
          <dgm:bulletEnabled val="1"/>
        </dgm:presLayoutVars>
      </dgm:prSet>
      <dgm:spPr/>
    </dgm:pt>
    <dgm:pt modelId="{AF99926F-5B3A-1D44-9824-3ED0F01A05F3}" type="pres">
      <dgm:prSet presAssocID="{E7829972-FB90-BD48-B183-FEFDEF0AE32E}" presName="accent_2" presStyleCnt="0"/>
      <dgm:spPr/>
    </dgm:pt>
    <dgm:pt modelId="{F1848F0C-0647-384F-9EAE-C7A976BAD12F}" type="pres">
      <dgm:prSet presAssocID="{E7829972-FB90-BD48-B183-FEFDEF0AE32E}" presName="accentRepeatNode" presStyleLbl="solidFgAcc1" presStyleIdx="1" presStyleCnt="3"/>
      <dgm:spPr/>
    </dgm:pt>
    <dgm:pt modelId="{7A0CBA15-5A78-F848-A319-0FE0A71B8CE8}" type="pres">
      <dgm:prSet presAssocID="{2C88CE46-2BEA-E747-80F9-D37652386E7F}" presName="text_3" presStyleLbl="node1" presStyleIdx="2" presStyleCnt="3">
        <dgm:presLayoutVars>
          <dgm:bulletEnabled val="1"/>
        </dgm:presLayoutVars>
      </dgm:prSet>
      <dgm:spPr/>
    </dgm:pt>
    <dgm:pt modelId="{8D31B27B-C8D3-554B-A18B-6667F12CBC51}" type="pres">
      <dgm:prSet presAssocID="{2C88CE46-2BEA-E747-80F9-D37652386E7F}" presName="accent_3" presStyleCnt="0"/>
      <dgm:spPr/>
    </dgm:pt>
    <dgm:pt modelId="{9D33B135-919B-E64C-8100-D2BC24545820}" type="pres">
      <dgm:prSet presAssocID="{2C88CE46-2BEA-E747-80F9-D37652386E7F}" presName="accentRepeatNode" presStyleLbl="solidFgAcc1" presStyleIdx="2" presStyleCnt="3"/>
      <dgm:spPr/>
    </dgm:pt>
  </dgm:ptLst>
  <dgm:cxnLst>
    <dgm:cxn modelId="{9A41C823-5A84-4E4E-9A8D-D94BDE6F95CA}" type="presOf" srcId="{7076EBF8-DB57-4946-B23C-E2B8A66F2737}" destId="{D9477DAD-0D7D-6B4F-BB0A-4FE558CE4680}" srcOrd="0" destOrd="0" presId="urn:microsoft.com/office/officeart/2008/layout/VerticalCurvedList"/>
    <dgm:cxn modelId="{BCC7973A-71A6-254D-93B4-9C1FFE2ADD87}" type="presOf" srcId="{E7829972-FB90-BD48-B183-FEFDEF0AE32E}" destId="{454D7585-CB97-DC47-90D7-F5007DD4DB39}" srcOrd="0" destOrd="0" presId="urn:microsoft.com/office/officeart/2008/layout/VerticalCurvedList"/>
    <dgm:cxn modelId="{802B215E-5566-4A41-9140-248CAAE8319C}" type="presOf" srcId="{2C88CE46-2BEA-E747-80F9-D37652386E7F}" destId="{7A0CBA15-5A78-F848-A319-0FE0A71B8CE8}" srcOrd="0" destOrd="0" presId="urn:microsoft.com/office/officeart/2008/layout/VerticalCurvedList"/>
    <dgm:cxn modelId="{B952F870-67A6-EE4F-9069-007146D276FC}" srcId="{1E2FFB67-3DB1-894A-BEAB-689524F72A4B}" destId="{BF86FD81-1530-D44C-8014-3958C639D25F}" srcOrd="0" destOrd="0" parTransId="{429A3024-C7AF-494B-883F-D9771A86F58F}" sibTransId="{7076EBF8-DB57-4946-B23C-E2B8A66F2737}"/>
    <dgm:cxn modelId="{DC611F92-8A8A-1C49-AC4C-4AF260CA644A}" type="presOf" srcId="{1E2FFB67-3DB1-894A-BEAB-689524F72A4B}" destId="{946F2E15-4F3A-A247-958A-F0B8C0411642}" srcOrd="0" destOrd="0" presId="urn:microsoft.com/office/officeart/2008/layout/VerticalCurvedList"/>
    <dgm:cxn modelId="{FA737A92-D1CC-5F40-9787-16C411EA2766}" srcId="{1E2FFB67-3DB1-894A-BEAB-689524F72A4B}" destId="{2C88CE46-2BEA-E747-80F9-D37652386E7F}" srcOrd="2" destOrd="0" parTransId="{85684C3C-1C88-F74F-BE38-B4765DBA8BF6}" sibTransId="{97B33A97-A5D0-B14E-837C-0C7F036B30A9}"/>
    <dgm:cxn modelId="{F57FB79E-4B3B-2147-B003-38EFB679A8F7}" srcId="{1E2FFB67-3DB1-894A-BEAB-689524F72A4B}" destId="{E7829972-FB90-BD48-B183-FEFDEF0AE32E}" srcOrd="1" destOrd="0" parTransId="{01D1DD91-EF55-0C4F-B6B2-388B8366190D}" sibTransId="{309968F5-5EF5-4C4C-AAE8-93D2A36287C6}"/>
    <dgm:cxn modelId="{C608A1D8-390D-F14B-9F2D-687BF2AC0DF3}" type="presOf" srcId="{BF86FD81-1530-D44C-8014-3958C639D25F}" destId="{71D59465-C4F1-F846-A3D0-BA5855B1FC5D}" srcOrd="0" destOrd="0" presId="urn:microsoft.com/office/officeart/2008/layout/VerticalCurvedList"/>
    <dgm:cxn modelId="{ED251847-3F69-F24B-8906-AE9E5BC8ED35}" type="presParOf" srcId="{946F2E15-4F3A-A247-958A-F0B8C0411642}" destId="{056E0819-C1D0-6544-9F6C-873E4327DBD0}" srcOrd="0" destOrd="0" presId="urn:microsoft.com/office/officeart/2008/layout/VerticalCurvedList"/>
    <dgm:cxn modelId="{57486A1D-80C7-D745-A7A6-82F7FBF4D043}" type="presParOf" srcId="{056E0819-C1D0-6544-9F6C-873E4327DBD0}" destId="{9C8D8851-ED50-CB49-8E90-2DF141EF3390}" srcOrd="0" destOrd="0" presId="urn:microsoft.com/office/officeart/2008/layout/VerticalCurvedList"/>
    <dgm:cxn modelId="{EF935542-D210-8B47-95F4-E322EA738288}" type="presParOf" srcId="{9C8D8851-ED50-CB49-8E90-2DF141EF3390}" destId="{A7645F46-96A2-EA48-9870-6685792A8281}" srcOrd="0" destOrd="0" presId="urn:microsoft.com/office/officeart/2008/layout/VerticalCurvedList"/>
    <dgm:cxn modelId="{E6AF2D54-4A24-3C47-A8D9-D778DA06F09E}" type="presParOf" srcId="{9C8D8851-ED50-CB49-8E90-2DF141EF3390}" destId="{D9477DAD-0D7D-6B4F-BB0A-4FE558CE4680}" srcOrd="1" destOrd="0" presId="urn:microsoft.com/office/officeart/2008/layout/VerticalCurvedList"/>
    <dgm:cxn modelId="{37586B27-DCAF-0141-AAD1-92C924C51437}" type="presParOf" srcId="{9C8D8851-ED50-CB49-8E90-2DF141EF3390}" destId="{092CA94A-F532-7D40-AA4C-CA43824D9AE6}" srcOrd="2" destOrd="0" presId="urn:microsoft.com/office/officeart/2008/layout/VerticalCurvedList"/>
    <dgm:cxn modelId="{0135F75C-3333-3B4F-A020-2024E0F26866}" type="presParOf" srcId="{9C8D8851-ED50-CB49-8E90-2DF141EF3390}" destId="{195F1DB3-D506-1B47-A4EF-FAA70F79BAC3}" srcOrd="3" destOrd="0" presId="urn:microsoft.com/office/officeart/2008/layout/VerticalCurvedList"/>
    <dgm:cxn modelId="{2C41CCC8-A413-BC43-BD86-A146C10B3CA3}" type="presParOf" srcId="{056E0819-C1D0-6544-9F6C-873E4327DBD0}" destId="{71D59465-C4F1-F846-A3D0-BA5855B1FC5D}" srcOrd="1" destOrd="0" presId="urn:microsoft.com/office/officeart/2008/layout/VerticalCurvedList"/>
    <dgm:cxn modelId="{288D6A41-94CE-A54D-9FA2-FA9EF8DF9465}" type="presParOf" srcId="{056E0819-C1D0-6544-9F6C-873E4327DBD0}" destId="{D8B6C42F-557F-E247-AFAC-46735335E75F}" srcOrd="2" destOrd="0" presId="urn:microsoft.com/office/officeart/2008/layout/VerticalCurvedList"/>
    <dgm:cxn modelId="{108B1524-6C96-BE42-9808-9B97C1AADB03}" type="presParOf" srcId="{D8B6C42F-557F-E247-AFAC-46735335E75F}" destId="{442C192D-B76F-B74C-94AF-60248DF4C333}" srcOrd="0" destOrd="0" presId="urn:microsoft.com/office/officeart/2008/layout/VerticalCurvedList"/>
    <dgm:cxn modelId="{4188BE9E-C581-F144-B04B-C4EAA9F83EF3}" type="presParOf" srcId="{056E0819-C1D0-6544-9F6C-873E4327DBD0}" destId="{454D7585-CB97-DC47-90D7-F5007DD4DB39}" srcOrd="3" destOrd="0" presId="urn:microsoft.com/office/officeart/2008/layout/VerticalCurvedList"/>
    <dgm:cxn modelId="{1829A165-037D-7A46-A3A5-B0187A2EE1FE}" type="presParOf" srcId="{056E0819-C1D0-6544-9F6C-873E4327DBD0}" destId="{AF99926F-5B3A-1D44-9824-3ED0F01A05F3}" srcOrd="4" destOrd="0" presId="urn:microsoft.com/office/officeart/2008/layout/VerticalCurvedList"/>
    <dgm:cxn modelId="{63DFEDAF-4FD1-B844-AE1B-12A1CDF99237}" type="presParOf" srcId="{AF99926F-5B3A-1D44-9824-3ED0F01A05F3}" destId="{F1848F0C-0647-384F-9EAE-C7A976BAD12F}" srcOrd="0" destOrd="0" presId="urn:microsoft.com/office/officeart/2008/layout/VerticalCurvedList"/>
    <dgm:cxn modelId="{0093611A-A5CA-C246-A008-20515CBD37BA}" type="presParOf" srcId="{056E0819-C1D0-6544-9F6C-873E4327DBD0}" destId="{7A0CBA15-5A78-F848-A319-0FE0A71B8CE8}" srcOrd="5" destOrd="0" presId="urn:microsoft.com/office/officeart/2008/layout/VerticalCurvedList"/>
    <dgm:cxn modelId="{0E24A080-24AC-954A-BBA5-25101C080085}" type="presParOf" srcId="{056E0819-C1D0-6544-9F6C-873E4327DBD0}" destId="{8D31B27B-C8D3-554B-A18B-6667F12CBC51}" srcOrd="6" destOrd="0" presId="urn:microsoft.com/office/officeart/2008/layout/VerticalCurvedList"/>
    <dgm:cxn modelId="{72F623EB-7A1A-2F40-84F5-81BEB3B144E1}" type="presParOf" srcId="{8D31B27B-C8D3-554B-A18B-6667F12CBC51}" destId="{9D33B135-919B-E64C-8100-D2BC24545820}" srcOrd="0" destOrd="0" presId="urn:microsoft.com/office/officeart/2008/layout/VerticalCurv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1E2FFB67-3DB1-894A-BEAB-689524F72A4B}" type="doc">
      <dgm:prSet loTypeId="urn:microsoft.com/office/officeart/2008/layout/VerticalCurvedList" loCatId="" qsTypeId="urn:microsoft.com/office/officeart/2005/8/quickstyle/simple3" qsCatId="simple" csTypeId="urn:microsoft.com/office/officeart/2005/8/colors/accent5_5" csCatId="accent5" phldr="1"/>
      <dgm:spPr/>
      <dgm:t>
        <a:bodyPr/>
        <a:lstStyle/>
        <a:p>
          <a:endParaRPr lang="es-MX"/>
        </a:p>
      </dgm:t>
    </dgm:pt>
    <dgm:pt modelId="{BF86FD81-1530-D44C-8014-3958C639D25F}">
      <dgm:prSet phldrT="[Texto]" custT="1"/>
      <dgm:spPr/>
      <dgm:t>
        <a:bodyPr/>
        <a:lstStyle/>
        <a:p>
          <a:r>
            <a:rPr lang="es-MX" sz="2400" b="1" dirty="0">
              <a:latin typeface="Gilroy Light" panose="00000400000000000000" pitchFamily="2" charset="0"/>
            </a:rPr>
            <a:t>Programa Anual de Adquisiciones</a:t>
          </a:r>
        </a:p>
      </dgm:t>
    </dgm:pt>
    <dgm:pt modelId="{429A3024-C7AF-494B-883F-D9771A86F58F}" type="parTrans" cxnId="{B952F870-67A6-EE4F-9069-007146D276FC}">
      <dgm:prSet/>
      <dgm:spPr/>
      <dgm:t>
        <a:bodyPr/>
        <a:lstStyle/>
        <a:p>
          <a:endParaRPr lang="es-MX" sz="2400" b="1">
            <a:latin typeface="Gilroy Light" panose="00000400000000000000" pitchFamily="2" charset="0"/>
          </a:endParaRPr>
        </a:p>
      </dgm:t>
    </dgm:pt>
    <dgm:pt modelId="{7076EBF8-DB57-4946-B23C-E2B8A66F2737}" type="sibTrans" cxnId="{B952F870-67A6-EE4F-9069-007146D276FC}">
      <dgm:prSet/>
      <dgm:spPr/>
      <dgm:t>
        <a:bodyPr/>
        <a:lstStyle/>
        <a:p>
          <a:endParaRPr lang="es-MX" sz="2400" b="1">
            <a:latin typeface="Gilroy Light" panose="00000400000000000000" pitchFamily="2" charset="0"/>
          </a:endParaRPr>
        </a:p>
      </dgm:t>
    </dgm:pt>
    <dgm:pt modelId="{E7829972-FB90-BD48-B183-FEFDEF0AE32E}">
      <dgm:prSet phldrT="[Texto]" custT="1"/>
      <dgm:spPr/>
      <dgm:t>
        <a:bodyPr/>
        <a:lstStyle/>
        <a:p>
          <a:r>
            <a:rPr lang="es-MX" sz="2400" b="1" dirty="0">
              <a:latin typeface="Gilroy Light" panose="00000400000000000000" pitchFamily="2" charset="0"/>
            </a:rPr>
            <a:t>Partidas presupuestales específicas (Programa y Presupuesto)</a:t>
          </a:r>
        </a:p>
      </dgm:t>
    </dgm:pt>
    <dgm:pt modelId="{01D1DD91-EF55-0C4F-B6B2-388B8366190D}" type="parTrans" cxnId="{F57FB79E-4B3B-2147-B003-38EFB679A8F7}">
      <dgm:prSet/>
      <dgm:spPr/>
      <dgm:t>
        <a:bodyPr/>
        <a:lstStyle/>
        <a:p>
          <a:endParaRPr lang="es-MX" sz="2400" b="1">
            <a:latin typeface="Gilroy Light" panose="00000400000000000000" pitchFamily="2" charset="0"/>
          </a:endParaRPr>
        </a:p>
      </dgm:t>
    </dgm:pt>
    <dgm:pt modelId="{309968F5-5EF5-4C4C-AAE8-93D2A36287C6}" type="sibTrans" cxnId="{F57FB79E-4B3B-2147-B003-38EFB679A8F7}">
      <dgm:prSet/>
      <dgm:spPr/>
      <dgm:t>
        <a:bodyPr/>
        <a:lstStyle/>
        <a:p>
          <a:endParaRPr lang="es-MX" sz="2400" b="1">
            <a:latin typeface="Gilroy Light" panose="00000400000000000000" pitchFamily="2" charset="0"/>
          </a:endParaRPr>
        </a:p>
      </dgm:t>
    </dgm:pt>
    <dgm:pt modelId="{2C88CE46-2BEA-E747-80F9-D37652386E7F}">
      <dgm:prSet phldrT="[Texto]" custT="1"/>
      <dgm:spPr/>
      <dgm:t>
        <a:bodyPr/>
        <a:lstStyle/>
        <a:p>
          <a:r>
            <a:rPr lang="es-MX" sz="2400" b="1" dirty="0">
              <a:latin typeface="Gilroy Light" panose="00000400000000000000" pitchFamily="2" charset="0"/>
            </a:rPr>
            <a:t>Excepción contenida en el 16 LAABMCSECh</a:t>
          </a:r>
        </a:p>
      </dgm:t>
    </dgm:pt>
    <dgm:pt modelId="{85684C3C-1C88-F74F-BE38-B4765DBA8BF6}" type="parTrans" cxnId="{FA737A92-D1CC-5F40-9787-16C411EA2766}">
      <dgm:prSet/>
      <dgm:spPr/>
      <dgm:t>
        <a:bodyPr/>
        <a:lstStyle/>
        <a:p>
          <a:endParaRPr lang="es-MX" sz="2400" b="1">
            <a:latin typeface="Gilroy Light" panose="00000400000000000000" pitchFamily="2" charset="0"/>
          </a:endParaRPr>
        </a:p>
      </dgm:t>
    </dgm:pt>
    <dgm:pt modelId="{97B33A97-A5D0-B14E-837C-0C7F036B30A9}" type="sibTrans" cxnId="{FA737A92-D1CC-5F40-9787-16C411EA2766}">
      <dgm:prSet/>
      <dgm:spPr/>
      <dgm:t>
        <a:bodyPr/>
        <a:lstStyle/>
        <a:p>
          <a:endParaRPr lang="es-MX" sz="2400" b="1">
            <a:latin typeface="Gilroy Light" panose="00000400000000000000" pitchFamily="2" charset="0"/>
          </a:endParaRPr>
        </a:p>
      </dgm:t>
    </dgm:pt>
    <dgm:pt modelId="{946F2E15-4F3A-A247-958A-F0B8C0411642}" type="pres">
      <dgm:prSet presAssocID="{1E2FFB67-3DB1-894A-BEAB-689524F72A4B}" presName="Name0" presStyleCnt="0">
        <dgm:presLayoutVars>
          <dgm:chMax val="7"/>
          <dgm:chPref val="7"/>
          <dgm:dir/>
        </dgm:presLayoutVars>
      </dgm:prSet>
      <dgm:spPr/>
    </dgm:pt>
    <dgm:pt modelId="{056E0819-C1D0-6544-9F6C-873E4327DBD0}" type="pres">
      <dgm:prSet presAssocID="{1E2FFB67-3DB1-894A-BEAB-689524F72A4B}" presName="Name1" presStyleCnt="0"/>
      <dgm:spPr/>
    </dgm:pt>
    <dgm:pt modelId="{9C8D8851-ED50-CB49-8E90-2DF141EF3390}" type="pres">
      <dgm:prSet presAssocID="{1E2FFB67-3DB1-894A-BEAB-689524F72A4B}" presName="cycle" presStyleCnt="0"/>
      <dgm:spPr/>
    </dgm:pt>
    <dgm:pt modelId="{A7645F46-96A2-EA48-9870-6685792A8281}" type="pres">
      <dgm:prSet presAssocID="{1E2FFB67-3DB1-894A-BEAB-689524F72A4B}" presName="srcNode" presStyleLbl="node1" presStyleIdx="0" presStyleCnt="3"/>
      <dgm:spPr/>
    </dgm:pt>
    <dgm:pt modelId="{D9477DAD-0D7D-6B4F-BB0A-4FE558CE4680}" type="pres">
      <dgm:prSet presAssocID="{1E2FFB67-3DB1-894A-BEAB-689524F72A4B}" presName="conn" presStyleLbl="parChTrans1D2" presStyleIdx="0" presStyleCnt="1"/>
      <dgm:spPr/>
    </dgm:pt>
    <dgm:pt modelId="{092CA94A-F532-7D40-AA4C-CA43824D9AE6}" type="pres">
      <dgm:prSet presAssocID="{1E2FFB67-3DB1-894A-BEAB-689524F72A4B}" presName="extraNode" presStyleLbl="node1" presStyleIdx="0" presStyleCnt="3"/>
      <dgm:spPr/>
    </dgm:pt>
    <dgm:pt modelId="{195F1DB3-D506-1B47-A4EF-FAA70F79BAC3}" type="pres">
      <dgm:prSet presAssocID="{1E2FFB67-3DB1-894A-BEAB-689524F72A4B}" presName="dstNode" presStyleLbl="node1" presStyleIdx="0" presStyleCnt="3"/>
      <dgm:spPr/>
    </dgm:pt>
    <dgm:pt modelId="{71D59465-C4F1-F846-A3D0-BA5855B1FC5D}" type="pres">
      <dgm:prSet presAssocID="{BF86FD81-1530-D44C-8014-3958C639D25F}" presName="text_1" presStyleLbl="node1" presStyleIdx="0" presStyleCnt="3">
        <dgm:presLayoutVars>
          <dgm:bulletEnabled val="1"/>
        </dgm:presLayoutVars>
      </dgm:prSet>
      <dgm:spPr/>
    </dgm:pt>
    <dgm:pt modelId="{D8B6C42F-557F-E247-AFAC-46735335E75F}" type="pres">
      <dgm:prSet presAssocID="{BF86FD81-1530-D44C-8014-3958C639D25F}" presName="accent_1" presStyleCnt="0"/>
      <dgm:spPr/>
    </dgm:pt>
    <dgm:pt modelId="{442C192D-B76F-B74C-94AF-60248DF4C333}" type="pres">
      <dgm:prSet presAssocID="{BF86FD81-1530-D44C-8014-3958C639D25F}" presName="accentRepeatNode" presStyleLbl="solidFgAcc1" presStyleIdx="0" presStyleCnt="3"/>
      <dgm:spPr/>
    </dgm:pt>
    <dgm:pt modelId="{454D7585-CB97-DC47-90D7-F5007DD4DB39}" type="pres">
      <dgm:prSet presAssocID="{E7829972-FB90-BD48-B183-FEFDEF0AE32E}" presName="text_2" presStyleLbl="node1" presStyleIdx="1" presStyleCnt="3">
        <dgm:presLayoutVars>
          <dgm:bulletEnabled val="1"/>
        </dgm:presLayoutVars>
      </dgm:prSet>
      <dgm:spPr/>
    </dgm:pt>
    <dgm:pt modelId="{AF99926F-5B3A-1D44-9824-3ED0F01A05F3}" type="pres">
      <dgm:prSet presAssocID="{E7829972-FB90-BD48-B183-FEFDEF0AE32E}" presName="accent_2" presStyleCnt="0"/>
      <dgm:spPr/>
    </dgm:pt>
    <dgm:pt modelId="{F1848F0C-0647-384F-9EAE-C7A976BAD12F}" type="pres">
      <dgm:prSet presAssocID="{E7829972-FB90-BD48-B183-FEFDEF0AE32E}" presName="accentRepeatNode" presStyleLbl="solidFgAcc1" presStyleIdx="1" presStyleCnt="3"/>
      <dgm:spPr/>
    </dgm:pt>
    <dgm:pt modelId="{7A0CBA15-5A78-F848-A319-0FE0A71B8CE8}" type="pres">
      <dgm:prSet presAssocID="{2C88CE46-2BEA-E747-80F9-D37652386E7F}" presName="text_3" presStyleLbl="node1" presStyleIdx="2" presStyleCnt="3">
        <dgm:presLayoutVars>
          <dgm:bulletEnabled val="1"/>
        </dgm:presLayoutVars>
      </dgm:prSet>
      <dgm:spPr/>
    </dgm:pt>
    <dgm:pt modelId="{8D31B27B-C8D3-554B-A18B-6667F12CBC51}" type="pres">
      <dgm:prSet presAssocID="{2C88CE46-2BEA-E747-80F9-D37652386E7F}" presName="accent_3" presStyleCnt="0"/>
      <dgm:spPr/>
    </dgm:pt>
    <dgm:pt modelId="{9D33B135-919B-E64C-8100-D2BC24545820}" type="pres">
      <dgm:prSet presAssocID="{2C88CE46-2BEA-E747-80F9-D37652386E7F}" presName="accentRepeatNode" presStyleLbl="solidFgAcc1" presStyleIdx="2" presStyleCnt="3"/>
      <dgm:spPr/>
    </dgm:pt>
  </dgm:ptLst>
  <dgm:cxnLst>
    <dgm:cxn modelId="{9A41C823-5A84-4E4E-9A8D-D94BDE6F95CA}" type="presOf" srcId="{7076EBF8-DB57-4946-B23C-E2B8A66F2737}" destId="{D9477DAD-0D7D-6B4F-BB0A-4FE558CE4680}" srcOrd="0" destOrd="0" presId="urn:microsoft.com/office/officeart/2008/layout/VerticalCurvedList"/>
    <dgm:cxn modelId="{BCC7973A-71A6-254D-93B4-9C1FFE2ADD87}" type="presOf" srcId="{E7829972-FB90-BD48-B183-FEFDEF0AE32E}" destId="{454D7585-CB97-DC47-90D7-F5007DD4DB39}" srcOrd="0" destOrd="0" presId="urn:microsoft.com/office/officeart/2008/layout/VerticalCurvedList"/>
    <dgm:cxn modelId="{802B215E-5566-4A41-9140-248CAAE8319C}" type="presOf" srcId="{2C88CE46-2BEA-E747-80F9-D37652386E7F}" destId="{7A0CBA15-5A78-F848-A319-0FE0A71B8CE8}" srcOrd="0" destOrd="0" presId="urn:microsoft.com/office/officeart/2008/layout/VerticalCurvedList"/>
    <dgm:cxn modelId="{B952F870-67A6-EE4F-9069-007146D276FC}" srcId="{1E2FFB67-3DB1-894A-BEAB-689524F72A4B}" destId="{BF86FD81-1530-D44C-8014-3958C639D25F}" srcOrd="0" destOrd="0" parTransId="{429A3024-C7AF-494B-883F-D9771A86F58F}" sibTransId="{7076EBF8-DB57-4946-B23C-E2B8A66F2737}"/>
    <dgm:cxn modelId="{DC611F92-8A8A-1C49-AC4C-4AF260CA644A}" type="presOf" srcId="{1E2FFB67-3DB1-894A-BEAB-689524F72A4B}" destId="{946F2E15-4F3A-A247-958A-F0B8C0411642}" srcOrd="0" destOrd="0" presId="urn:microsoft.com/office/officeart/2008/layout/VerticalCurvedList"/>
    <dgm:cxn modelId="{FA737A92-D1CC-5F40-9787-16C411EA2766}" srcId="{1E2FFB67-3DB1-894A-BEAB-689524F72A4B}" destId="{2C88CE46-2BEA-E747-80F9-D37652386E7F}" srcOrd="2" destOrd="0" parTransId="{85684C3C-1C88-F74F-BE38-B4765DBA8BF6}" sibTransId="{97B33A97-A5D0-B14E-837C-0C7F036B30A9}"/>
    <dgm:cxn modelId="{F57FB79E-4B3B-2147-B003-38EFB679A8F7}" srcId="{1E2FFB67-3DB1-894A-BEAB-689524F72A4B}" destId="{E7829972-FB90-BD48-B183-FEFDEF0AE32E}" srcOrd="1" destOrd="0" parTransId="{01D1DD91-EF55-0C4F-B6B2-388B8366190D}" sibTransId="{309968F5-5EF5-4C4C-AAE8-93D2A36287C6}"/>
    <dgm:cxn modelId="{C608A1D8-390D-F14B-9F2D-687BF2AC0DF3}" type="presOf" srcId="{BF86FD81-1530-D44C-8014-3958C639D25F}" destId="{71D59465-C4F1-F846-A3D0-BA5855B1FC5D}" srcOrd="0" destOrd="0" presId="urn:microsoft.com/office/officeart/2008/layout/VerticalCurvedList"/>
    <dgm:cxn modelId="{ED251847-3F69-F24B-8906-AE9E5BC8ED35}" type="presParOf" srcId="{946F2E15-4F3A-A247-958A-F0B8C0411642}" destId="{056E0819-C1D0-6544-9F6C-873E4327DBD0}" srcOrd="0" destOrd="0" presId="urn:microsoft.com/office/officeart/2008/layout/VerticalCurvedList"/>
    <dgm:cxn modelId="{57486A1D-80C7-D745-A7A6-82F7FBF4D043}" type="presParOf" srcId="{056E0819-C1D0-6544-9F6C-873E4327DBD0}" destId="{9C8D8851-ED50-CB49-8E90-2DF141EF3390}" srcOrd="0" destOrd="0" presId="urn:microsoft.com/office/officeart/2008/layout/VerticalCurvedList"/>
    <dgm:cxn modelId="{EF935542-D210-8B47-95F4-E322EA738288}" type="presParOf" srcId="{9C8D8851-ED50-CB49-8E90-2DF141EF3390}" destId="{A7645F46-96A2-EA48-9870-6685792A8281}" srcOrd="0" destOrd="0" presId="urn:microsoft.com/office/officeart/2008/layout/VerticalCurvedList"/>
    <dgm:cxn modelId="{E6AF2D54-4A24-3C47-A8D9-D778DA06F09E}" type="presParOf" srcId="{9C8D8851-ED50-CB49-8E90-2DF141EF3390}" destId="{D9477DAD-0D7D-6B4F-BB0A-4FE558CE4680}" srcOrd="1" destOrd="0" presId="urn:microsoft.com/office/officeart/2008/layout/VerticalCurvedList"/>
    <dgm:cxn modelId="{37586B27-DCAF-0141-AAD1-92C924C51437}" type="presParOf" srcId="{9C8D8851-ED50-CB49-8E90-2DF141EF3390}" destId="{092CA94A-F532-7D40-AA4C-CA43824D9AE6}" srcOrd="2" destOrd="0" presId="urn:microsoft.com/office/officeart/2008/layout/VerticalCurvedList"/>
    <dgm:cxn modelId="{0135F75C-3333-3B4F-A020-2024E0F26866}" type="presParOf" srcId="{9C8D8851-ED50-CB49-8E90-2DF141EF3390}" destId="{195F1DB3-D506-1B47-A4EF-FAA70F79BAC3}" srcOrd="3" destOrd="0" presId="urn:microsoft.com/office/officeart/2008/layout/VerticalCurvedList"/>
    <dgm:cxn modelId="{2C41CCC8-A413-BC43-BD86-A146C10B3CA3}" type="presParOf" srcId="{056E0819-C1D0-6544-9F6C-873E4327DBD0}" destId="{71D59465-C4F1-F846-A3D0-BA5855B1FC5D}" srcOrd="1" destOrd="0" presId="urn:microsoft.com/office/officeart/2008/layout/VerticalCurvedList"/>
    <dgm:cxn modelId="{288D6A41-94CE-A54D-9FA2-FA9EF8DF9465}" type="presParOf" srcId="{056E0819-C1D0-6544-9F6C-873E4327DBD0}" destId="{D8B6C42F-557F-E247-AFAC-46735335E75F}" srcOrd="2" destOrd="0" presId="urn:microsoft.com/office/officeart/2008/layout/VerticalCurvedList"/>
    <dgm:cxn modelId="{108B1524-6C96-BE42-9808-9B97C1AADB03}" type="presParOf" srcId="{D8B6C42F-557F-E247-AFAC-46735335E75F}" destId="{442C192D-B76F-B74C-94AF-60248DF4C333}" srcOrd="0" destOrd="0" presId="urn:microsoft.com/office/officeart/2008/layout/VerticalCurvedList"/>
    <dgm:cxn modelId="{4188BE9E-C581-F144-B04B-C4EAA9F83EF3}" type="presParOf" srcId="{056E0819-C1D0-6544-9F6C-873E4327DBD0}" destId="{454D7585-CB97-DC47-90D7-F5007DD4DB39}" srcOrd="3" destOrd="0" presId="urn:microsoft.com/office/officeart/2008/layout/VerticalCurvedList"/>
    <dgm:cxn modelId="{1829A165-037D-7A46-A3A5-B0187A2EE1FE}" type="presParOf" srcId="{056E0819-C1D0-6544-9F6C-873E4327DBD0}" destId="{AF99926F-5B3A-1D44-9824-3ED0F01A05F3}" srcOrd="4" destOrd="0" presId="urn:microsoft.com/office/officeart/2008/layout/VerticalCurvedList"/>
    <dgm:cxn modelId="{63DFEDAF-4FD1-B844-AE1B-12A1CDF99237}" type="presParOf" srcId="{AF99926F-5B3A-1D44-9824-3ED0F01A05F3}" destId="{F1848F0C-0647-384F-9EAE-C7A976BAD12F}" srcOrd="0" destOrd="0" presId="urn:microsoft.com/office/officeart/2008/layout/VerticalCurvedList"/>
    <dgm:cxn modelId="{0093611A-A5CA-C246-A008-20515CBD37BA}" type="presParOf" srcId="{056E0819-C1D0-6544-9F6C-873E4327DBD0}" destId="{7A0CBA15-5A78-F848-A319-0FE0A71B8CE8}" srcOrd="5" destOrd="0" presId="urn:microsoft.com/office/officeart/2008/layout/VerticalCurvedList"/>
    <dgm:cxn modelId="{0E24A080-24AC-954A-BBA5-25101C080085}" type="presParOf" srcId="{056E0819-C1D0-6544-9F6C-873E4327DBD0}" destId="{8D31B27B-C8D3-554B-A18B-6667F12CBC51}" srcOrd="6" destOrd="0" presId="urn:microsoft.com/office/officeart/2008/layout/VerticalCurvedList"/>
    <dgm:cxn modelId="{72F623EB-7A1A-2F40-84F5-81BEB3B144E1}" type="presParOf" srcId="{8D31B27B-C8D3-554B-A18B-6667F12CBC51}" destId="{9D33B135-919B-E64C-8100-D2BC24545820}" srcOrd="0" destOrd="0" presId="urn:microsoft.com/office/officeart/2008/layout/VerticalCurv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1E2FFB67-3DB1-894A-BEAB-689524F72A4B}" type="doc">
      <dgm:prSet loTypeId="urn:microsoft.com/office/officeart/2008/layout/VerticalCurvedList" loCatId="" qsTypeId="urn:microsoft.com/office/officeart/2005/8/quickstyle/simple3" qsCatId="simple" csTypeId="urn:microsoft.com/office/officeart/2005/8/colors/accent3_2" csCatId="accent3" phldr="1"/>
      <dgm:spPr/>
      <dgm:t>
        <a:bodyPr/>
        <a:lstStyle/>
        <a:p>
          <a:endParaRPr lang="es-MX"/>
        </a:p>
      </dgm:t>
    </dgm:pt>
    <dgm:pt modelId="{BF86FD81-1530-D44C-8014-3958C639D25F}">
      <dgm:prSet phldrT="[Texto]" custT="1"/>
      <dgm:spPr/>
      <dgm:t>
        <a:bodyPr/>
        <a:lstStyle/>
        <a:p>
          <a:r>
            <a:rPr lang="es-MX" sz="2400" b="1" dirty="0">
              <a:latin typeface="Gilroy Light" panose="00000400000000000000" pitchFamily="2" charset="0"/>
            </a:rPr>
            <a:t>Proveedores inscritos (no es suficiente)</a:t>
          </a:r>
        </a:p>
      </dgm:t>
    </dgm:pt>
    <dgm:pt modelId="{429A3024-C7AF-494B-883F-D9771A86F58F}" type="parTrans" cxnId="{B952F870-67A6-EE4F-9069-007146D276FC}">
      <dgm:prSet/>
      <dgm:spPr/>
      <dgm:t>
        <a:bodyPr/>
        <a:lstStyle/>
        <a:p>
          <a:endParaRPr lang="es-MX" sz="2400" b="1">
            <a:latin typeface="Gilroy Light" panose="00000400000000000000" pitchFamily="2" charset="0"/>
          </a:endParaRPr>
        </a:p>
      </dgm:t>
    </dgm:pt>
    <dgm:pt modelId="{7076EBF8-DB57-4946-B23C-E2B8A66F2737}" type="sibTrans" cxnId="{B952F870-67A6-EE4F-9069-007146D276FC}">
      <dgm:prSet/>
      <dgm:spPr/>
      <dgm:t>
        <a:bodyPr/>
        <a:lstStyle/>
        <a:p>
          <a:endParaRPr lang="es-MX" sz="2400" b="1">
            <a:latin typeface="Gilroy Light" panose="00000400000000000000" pitchFamily="2" charset="0"/>
          </a:endParaRPr>
        </a:p>
      </dgm:t>
    </dgm:pt>
    <dgm:pt modelId="{E7829972-FB90-BD48-B183-FEFDEF0AE32E}">
      <dgm:prSet phldrT="[Texto]" custT="1"/>
      <dgm:spPr/>
      <dgm:t>
        <a:bodyPr/>
        <a:lstStyle/>
        <a:p>
          <a:pPr algn="just"/>
          <a:r>
            <a:rPr lang="es-MX" sz="2400" b="1" dirty="0">
              <a:latin typeface="Gilroy Light" panose="00000400000000000000" pitchFamily="2" charset="0"/>
            </a:rPr>
            <a:t>Evitar el fraccionamiento de las compras, que evade la licitación.</a:t>
          </a:r>
        </a:p>
      </dgm:t>
    </dgm:pt>
    <dgm:pt modelId="{01D1DD91-EF55-0C4F-B6B2-388B8366190D}" type="parTrans" cxnId="{F57FB79E-4B3B-2147-B003-38EFB679A8F7}">
      <dgm:prSet/>
      <dgm:spPr/>
      <dgm:t>
        <a:bodyPr/>
        <a:lstStyle/>
        <a:p>
          <a:endParaRPr lang="es-MX" sz="2400" b="1">
            <a:latin typeface="Gilroy Light" panose="00000400000000000000" pitchFamily="2" charset="0"/>
          </a:endParaRPr>
        </a:p>
      </dgm:t>
    </dgm:pt>
    <dgm:pt modelId="{309968F5-5EF5-4C4C-AAE8-93D2A36287C6}" type="sibTrans" cxnId="{F57FB79E-4B3B-2147-B003-38EFB679A8F7}">
      <dgm:prSet/>
      <dgm:spPr/>
      <dgm:t>
        <a:bodyPr/>
        <a:lstStyle/>
        <a:p>
          <a:endParaRPr lang="es-MX" sz="2400" b="1">
            <a:latin typeface="Gilroy Light" panose="00000400000000000000" pitchFamily="2" charset="0"/>
          </a:endParaRPr>
        </a:p>
      </dgm:t>
    </dgm:pt>
    <dgm:pt modelId="{2C88CE46-2BEA-E747-80F9-D37652386E7F}">
      <dgm:prSet phldrT="[Texto]" custT="1"/>
      <dgm:spPr/>
      <dgm:t>
        <a:bodyPr/>
        <a:lstStyle/>
        <a:p>
          <a:r>
            <a:rPr lang="es-MX" sz="2400" b="1" dirty="0">
              <a:latin typeface="Gilroy Light" panose="00000400000000000000" pitchFamily="2" charset="0"/>
            </a:rPr>
            <a:t>Atender de forma correcta el Clasificador por Objeto del Gasto del Estado de Chiapas</a:t>
          </a:r>
        </a:p>
      </dgm:t>
    </dgm:pt>
    <dgm:pt modelId="{85684C3C-1C88-F74F-BE38-B4765DBA8BF6}" type="parTrans" cxnId="{FA737A92-D1CC-5F40-9787-16C411EA2766}">
      <dgm:prSet/>
      <dgm:spPr/>
      <dgm:t>
        <a:bodyPr/>
        <a:lstStyle/>
        <a:p>
          <a:endParaRPr lang="es-MX" sz="2400" b="1">
            <a:latin typeface="Gilroy Light" panose="00000400000000000000" pitchFamily="2" charset="0"/>
          </a:endParaRPr>
        </a:p>
      </dgm:t>
    </dgm:pt>
    <dgm:pt modelId="{97B33A97-A5D0-B14E-837C-0C7F036B30A9}" type="sibTrans" cxnId="{FA737A92-D1CC-5F40-9787-16C411EA2766}">
      <dgm:prSet/>
      <dgm:spPr/>
      <dgm:t>
        <a:bodyPr/>
        <a:lstStyle/>
        <a:p>
          <a:endParaRPr lang="es-MX" sz="2400" b="1">
            <a:latin typeface="Gilroy Light" panose="00000400000000000000" pitchFamily="2" charset="0"/>
          </a:endParaRPr>
        </a:p>
      </dgm:t>
    </dgm:pt>
    <dgm:pt modelId="{946F2E15-4F3A-A247-958A-F0B8C0411642}" type="pres">
      <dgm:prSet presAssocID="{1E2FFB67-3DB1-894A-BEAB-689524F72A4B}" presName="Name0" presStyleCnt="0">
        <dgm:presLayoutVars>
          <dgm:chMax val="7"/>
          <dgm:chPref val="7"/>
          <dgm:dir/>
        </dgm:presLayoutVars>
      </dgm:prSet>
      <dgm:spPr/>
    </dgm:pt>
    <dgm:pt modelId="{056E0819-C1D0-6544-9F6C-873E4327DBD0}" type="pres">
      <dgm:prSet presAssocID="{1E2FFB67-3DB1-894A-BEAB-689524F72A4B}" presName="Name1" presStyleCnt="0"/>
      <dgm:spPr/>
    </dgm:pt>
    <dgm:pt modelId="{9C8D8851-ED50-CB49-8E90-2DF141EF3390}" type="pres">
      <dgm:prSet presAssocID="{1E2FFB67-3DB1-894A-BEAB-689524F72A4B}" presName="cycle" presStyleCnt="0"/>
      <dgm:spPr/>
    </dgm:pt>
    <dgm:pt modelId="{A7645F46-96A2-EA48-9870-6685792A8281}" type="pres">
      <dgm:prSet presAssocID="{1E2FFB67-3DB1-894A-BEAB-689524F72A4B}" presName="srcNode" presStyleLbl="node1" presStyleIdx="0" presStyleCnt="3"/>
      <dgm:spPr/>
    </dgm:pt>
    <dgm:pt modelId="{D9477DAD-0D7D-6B4F-BB0A-4FE558CE4680}" type="pres">
      <dgm:prSet presAssocID="{1E2FFB67-3DB1-894A-BEAB-689524F72A4B}" presName="conn" presStyleLbl="parChTrans1D2" presStyleIdx="0" presStyleCnt="1"/>
      <dgm:spPr/>
    </dgm:pt>
    <dgm:pt modelId="{092CA94A-F532-7D40-AA4C-CA43824D9AE6}" type="pres">
      <dgm:prSet presAssocID="{1E2FFB67-3DB1-894A-BEAB-689524F72A4B}" presName="extraNode" presStyleLbl="node1" presStyleIdx="0" presStyleCnt="3"/>
      <dgm:spPr/>
    </dgm:pt>
    <dgm:pt modelId="{195F1DB3-D506-1B47-A4EF-FAA70F79BAC3}" type="pres">
      <dgm:prSet presAssocID="{1E2FFB67-3DB1-894A-BEAB-689524F72A4B}" presName="dstNode" presStyleLbl="node1" presStyleIdx="0" presStyleCnt="3"/>
      <dgm:spPr/>
    </dgm:pt>
    <dgm:pt modelId="{71D59465-C4F1-F846-A3D0-BA5855B1FC5D}" type="pres">
      <dgm:prSet presAssocID="{BF86FD81-1530-D44C-8014-3958C639D25F}" presName="text_1" presStyleLbl="node1" presStyleIdx="0" presStyleCnt="3">
        <dgm:presLayoutVars>
          <dgm:bulletEnabled val="1"/>
        </dgm:presLayoutVars>
      </dgm:prSet>
      <dgm:spPr/>
    </dgm:pt>
    <dgm:pt modelId="{D8B6C42F-557F-E247-AFAC-46735335E75F}" type="pres">
      <dgm:prSet presAssocID="{BF86FD81-1530-D44C-8014-3958C639D25F}" presName="accent_1" presStyleCnt="0"/>
      <dgm:spPr/>
    </dgm:pt>
    <dgm:pt modelId="{442C192D-B76F-B74C-94AF-60248DF4C333}" type="pres">
      <dgm:prSet presAssocID="{BF86FD81-1530-D44C-8014-3958C639D25F}" presName="accentRepeatNode" presStyleLbl="solidFgAcc1" presStyleIdx="0" presStyleCnt="3"/>
      <dgm:spPr/>
    </dgm:pt>
    <dgm:pt modelId="{454D7585-CB97-DC47-90D7-F5007DD4DB39}" type="pres">
      <dgm:prSet presAssocID="{E7829972-FB90-BD48-B183-FEFDEF0AE32E}" presName="text_2" presStyleLbl="node1" presStyleIdx="1" presStyleCnt="3">
        <dgm:presLayoutVars>
          <dgm:bulletEnabled val="1"/>
        </dgm:presLayoutVars>
      </dgm:prSet>
      <dgm:spPr/>
    </dgm:pt>
    <dgm:pt modelId="{AF99926F-5B3A-1D44-9824-3ED0F01A05F3}" type="pres">
      <dgm:prSet presAssocID="{E7829972-FB90-BD48-B183-FEFDEF0AE32E}" presName="accent_2" presStyleCnt="0"/>
      <dgm:spPr/>
    </dgm:pt>
    <dgm:pt modelId="{F1848F0C-0647-384F-9EAE-C7A976BAD12F}" type="pres">
      <dgm:prSet presAssocID="{E7829972-FB90-BD48-B183-FEFDEF0AE32E}" presName="accentRepeatNode" presStyleLbl="solidFgAcc1" presStyleIdx="1" presStyleCnt="3"/>
      <dgm:spPr/>
    </dgm:pt>
    <dgm:pt modelId="{7A0CBA15-5A78-F848-A319-0FE0A71B8CE8}" type="pres">
      <dgm:prSet presAssocID="{2C88CE46-2BEA-E747-80F9-D37652386E7F}" presName="text_3" presStyleLbl="node1" presStyleIdx="2" presStyleCnt="3">
        <dgm:presLayoutVars>
          <dgm:bulletEnabled val="1"/>
        </dgm:presLayoutVars>
      </dgm:prSet>
      <dgm:spPr/>
    </dgm:pt>
    <dgm:pt modelId="{8D31B27B-C8D3-554B-A18B-6667F12CBC51}" type="pres">
      <dgm:prSet presAssocID="{2C88CE46-2BEA-E747-80F9-D37652386E7F}" presName="accent_3" presStyleCnt="0"/>
      <dgm:spPr/>
    </dgm:pt>
    <dgm:pt modelId="{9D33B135-919B-E64C-8100-D2BC24545820}" type="pres">
      <dgm:prSet presAssocID="{2C88CE46-2BEA-E747-80F9-D37652386E7F}" presName="accentRepeatNode" presStyleLbl="solidFgAcc1" presStyleIdx="2" presStyleCnt="3"/>
      <dgm:spPr/>
    </dgm:pt>
  </dgm:ptLst>
  <dgm:cxnLst>
    <dgm:cxn modelId="{9A41C823-5A84-4E4E-9A8D-D94BDE6F95CA}" type="presOf" srcId="{7076EBF8-DB57-4946-B23C-E2B8A66F2737}" destId="{D9477DAD-0D7D-6B4F-BB0A-4FE558CE4680}" srcOrd="0" destOrd="0" presId="urn:microsoft.com/office/officeart/2008/layout/VerticalCurvedList"/>
    <dgm:cxn modelId="{BCC7973A-71A6-254D-93B4-9C1FFE2ADD87}" type="presOf" srcId="{E7829972-FB90-BD48-B183-FEFDEF0AE32E}" destId="{454D7585-CB97-DC47-90D7-F5007DD4DB39}" srcOrd="0" destOrd="0" presId="urn:microsoft.com/office/officeart/2008/layout/VerticalCurvedList"/>
    <dgm:cxn modelId="{802B215E-5566-4A41-9140-248CAAE8319C}" type="presOf" srcId="{2C88CE46-2BEA-E747-80F9-D37652386E7F}" destId="{7A0CBA15-5A78-F848-A319-0FE0A71B8CE8}" srcOrd="0" destOrd="0" presId="urn:microsoft.com/office/officeart/2008/layout/VerticalCurvedList"/>
    <dgm:cxn modelId="{B952F870-67A6-EE4F-9069-007146D276FC}" srcId="{1E2FFB67-3DB1-894A-BEAB-689524F72A4B}" destId="{BF86FD81-1530-D44C-8014-3958C639D25F}" srcOrd="0" destOrd="0" parTransId="{429A3024-C7AF-494B-883F-D9771A86F58F}" sibTransId="{7076EBF8-DB57-4946-B23C-E2B8A66F2737}"/>
    <dgm:cxn modelId="{DC611F92-8A8A-1C49-AC4C-4AF260CA644A}" type="presOf" srcId="{1E2FFB67-3DB1-894A-BEAB-689524F72A4B}" destId="{946F2E15-4F3A-A247-958A-F0B8C0411642}" srcOrd="0" destOrd="0" presId="urn:microsoft.com/office/officeart/2008/layout/VerticalCurvedList"/>
    <dgm:cxn modelId="{FA737A92-D1CC-5F40-9787-16C411EA2766}" srcId="{1E2FFB67-3DB1-894A-BEAB-689524F72A4B}" destId="{2C88CE46-2BEA-E747-80F9-D37652386E7F}" srcOrd="2" destOrd="0" parTransId="{85684C3C-1C88-F74F-BE38-B4765DBA8BF6}" sibTransId="{97B33A97-A5D0-B14E-837C-0C7F036B30A9}"/>
    <dgm:cxn modelId="{F57FB79E-4B3B-2147-B003-38EFB679A8F7}" srcId="{1E2FFB67-3DB1-894A-BEAB-689524F72A4B}" destId="{E7829972-FB90-BD48-B183-FEFDEF0AE32E}" srcOrd="1" destOrd="0" parTransId="{01D1DD91-EF55-0C4F-B6B2-388B8366190D}" sibTransId="{309968F5-5EF5-4C4C-AAE8-93D2A36287C6}"/>
    <dgm:cxn modelId="{C608A1D8-390D-F14B-9F2D-687BF2AC0DF3}" type="presOf" srcId="{BF86FD81-1530-D44C-8014-3958C639D25F}" destId="{71D59465-C4F1-F846-A3D0-BA5855B1FC5D}" srcOrd="0" destOrd="0" presId="urn:microsoft.com/office/officeart/2008/layout/VerticalCurvedList"/>
    <dgm:cxn modelId="{ED251847-3F69-F24B-8906-AE9E5BC8ED35}" type="presParOf" srcId="{946F2E15-4F3A-A247-958A-F0B8C0411642}" destId="{056E0819-C1D0-6544-9F6C-873E4327DBD0}" srcOrd="0" destOrd="0" presId="urn:microsoft.com/office/officeart/2008/layout/VerticalCurvedList"/>
    <dgm:cxn modelId="{57486A1D-80C7-D745-A7A6-82F7FBF4D043}" type="presParOf" srcId="{056E0819-C1D0-6544-9F6C-873E4327DBD0}" destId="{9C8D8851-ED50-CB49-8E90-2DF141EF3390}" srcOrd="0" destOrd="0" presId="urn:microsoft.com/office/officeart/2008/layout/VerticalCurvedList"/>
    <dgm:cxn modelId="{EF935542-D210-8B47-95F4-E322EA738288}" type="presParOf" srcId="{9C8D8851-ED50-CB49-8E90-2DF141EF3390}" destId="{A7645F46-96A2-EA48-9870-6685792A8281}" srcOrd="0" destOrd="0" presId="urn:microsoft.com/office/officeart/2008/layout/VerticalCurvedList"/>
    <dgm:cxn modelId="{E6AF2D54-4A24-3C47-A8D9-D778DA06F09E}" type="presParOf" srcId="{9C8D8851-ED50-CB49-8E90-2DF141EF3390}" destId="{D9477DAD-0D7D-6B4F-BB0A-4FE558CE4680}" srcOrd="1" destOrd="0" presId="urn:microsoft.com/office/officeart/2008/layout/VerticalCurvedList"/>
    <dgm:cxn modelId="{37586B27-DCAF-0141-AAD1-92C924C51437}" type="presParOf" srcId="{9C8D8851-ED50-CB49-8E90-2DF141EF3390}" destId="{092CA94A-F532-7D40-AA4C-CA43824D9AE6}" srcOrd="2" destOrd="0" presId="urn:microsoft.com/office/officeart/2008/layout/VerticalCurvedList"/>
    <dgm:cxn modelId="{0135F75C-3333-3B4F-A020-2024E0F26866}" type="presParOf" srcId="{9C8D8851-ED50-CB49-8E90-2DF141EF3390}" destId="{195F1DB3-D506-1B47-A4EF-FAA70F79BAC3}" srcOrd="3" destOrd="0" presId="urn:microsoft.com/office/officeart/2008/layout/VerticalCurvedList"/>
    <dgm:cxn modelId="{2C41CCC8-A413-BC43-BD86-A146C10B3CA3}" type="presParOf" srcId="{056E0819-C1D0-6544-9F6C-873E4327DBD0}" destId="{71D59465-C4F1-F846-A3D0-BA5855B1FC5D}" srcOrd="1" destOrd="0" presId="urn:microsoft.com/office/officeart/2008/layout/VerticalCurvedList"/>
    <dgm:cxn modelId="{288D6A41-94CE-A54D-9FA2-FA9EF8DF9465}" type="presParOf" srcId="{056E0819-C1D0-6544-9F6C-873E4327DBD0}" destId="{D8B6C42F-557F-E247-AFAC-46735335E75F}" srcOrd="2" destOrd="0" presId="urn:microsoft.com/office/officeart/2008/layout/VerticalCurvedList"/>
    <dgm:cxn modelId="{108B1524-6C96-BE42-9808-9B97C1AADB03}" type="presParOf" srcId="{D8B6C42F-557F-E247-AFAC-46735335E75F}" destId="{442C192D-B76F-B74C-94AF-60248DF4C333}" srcOrd="0" destOrd="0" presId="urn:microsoft.com/office/officeart/2008/layout/VerticalCurvedList"/>
    <dgm:cxn modelId="{4188BE9E-C581-F144-B04B-C4EAA9F83EF3}" type="presParOf" srcId="{056E0819-C1D0-6544-9F6C-873E4327DBD0}" destId="{454D7585-CB97-DC47-90D7-F5007DD4DB39}" srcOrd="3" destOrd="0" presId="urn:microsoft.com/office/officeart/2008/layout/VerticalCurvedList"/>
    <dgm:cxn modelId="{1829A165-037D-7A46-A3A5-B0187A2EE1FE}" type="presParOf" srcId="{056E0819-C1D0-6544-9F6C-873E4327DBD0}" destId="{AF99926F-5B3A-1D44-9824-3ED0F01A05F3}" srcOrd="4" destOrd="0" presId="urn:microsoft.com/office/officeart/2008/layout/VerticalCurvedList"/>
    <dgm:cxn modelId="{63DFEDAF-4FD1-B844-AE1B-12A1CDF99237}" type="presParOf" srcId="{AF99926F-5B3A-1D44-9824-3ED0F01A05F3}" destId="{F1848F0C-0647-384F-9EAE-C7A976BAD12F}" srcOrd="0" destOrd="0" presId="urn:microsoft.com/office/officeart/2008/layout/VerticalCurvedList"/>
    <dgm:cxn modelId="{0093611A-A5CA-C246-A008-20515CBD37BA}" type="presParOf" srcId="{056E0819-C1D0-6544-9F6C-873E4327DBD0}" destId="{7A0CBA15-5A78-F848-A319-0FE0A71B8CE8}" srcOrd="5" destOrd="0" presId="urn:microsoft.com/office/officeart/2008/layout/VerticalCurvedList"/>
    <dgm:cxn modelId="{0E24A080-24AC-954A-BBA5-25101C080085}" type="presParOf" srcId="{056E0819-C1D0-6544-9F6C-873E4327DBD0}" destId="{8D31B27B-C8D3-554B-A18B-6667F12CBC51}" srcOrd="6" destOrd="0" presId="urn:microsoft.com/office/officeart/2008/layout/VerticalCurvedList"/>
    <dgm:cxn modelId="{72F623EB-7A1A-2F40-84F5-81BEB3B144E1}" type="presParOf" srcId="{8D31B27B-C8D3-554B-A18B-6667F12CBC51}" destId="{9D33B135-919B-E64C-8100-D2BC24545820}" srcOrd="0" destOrd="0" presId="urn:microsoft.com/office/officeart/2008/layout/VerticalCurv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4D53A09-6BFA-1546-B1FE-116D7F848E0B}">
      <dsp:nvSpPr>
        <dsp:cNvPr id="0" name=""/>
        <dsp:cNvSpPr/>
      </dsp:nvSpPr>
      <dsp:spPr>
        <a:xfrm>
          <a:off x="797238" y="0"/>
          <a:ext cx="5122271" cy="5122271"/>
        </a:xfrm>
        <a:prstGeom prst="triangle">
          <a:avLst/>
        </a:prstGeom>
        <a:gradFill flip="none" rotWithShape="0">
          <a:gsLst>
            <a:gs pos="0">
              <a:srgbClr val="009887">
                <a:shade val="30000"/>
                <a:satMod val="115000"/>
              </a:srgbClr>
            </a:gs>
            <a:gs pos="50000">
              <a:srgbClr val="009887">
                <a:shade val="67500"/>
                <a:satMod val="115000"/>
              </a:srgbClr>
            </a:gs>
            <a:gs pos="100000">
              <a:srgbClr val="009887">
                <a:shade val="100000"/>
                <a:satMod val="115000"/>
              </a:srgbClr>
            </a:gs>
          </a:gsLst>
          <a:path path="circle">
            <a:fillToRect l="50000" t="50000" r="50000" b="50000"/>
          </a:path>
          <a:tileRect/>
        </a:gradFill>
        <a:ln w="28575">
          <a:noFill/>
        </a:ln>
        <a:effectLst>
          <a:outerShdw blurRad="50800" dist="38100" dir="8100000" algn="tr" rotWithShape="0">
            <a:prstClr val="black">
              <a:alpha val="40000"/>
            </a:prstClr>
          </a:outerShdw>
        </a:effectLst>
        <a:scene3d>
          <a:camera prst="orthographicFront"/>
          <a:lightRig rig="flat" dir="t"/>
        </a:scene3d>
        <a:sp3d prstMaterial="dkEdge">
          <a:bevelT w="8200" h="38100" prst="coolSlant"/>
        </a:sp3d>
      </dsp:spPr>
      <dsp:style>
        <a:lnRef idx="0">
          <a:scrgbClr r="0" g="0" b="0"/>
        </a:lnRef>
        <a:fillRef idx="2">
          <a:scrgbClr r="0" g="0" b="0"/>
        </a:fillRef>
        <a:effectRef idx="1">
          <a:scrgbClr r="0" g="0" b="0"/>
        </a:effectRef>
        <a:fontRef idx="minor">
          <a:schemeClr val="dk1"/>
        </a:fontRef>
      </dsp:style>
    </dsp:sp>
    <dsp:sp modelId="{056AA6AA-B1EC-F743-B219-9F1D1B72165F}">
      <dsp:nvSpPr>
        <dsp:cNvPr id="0" name=""/>
        <dsp:cNvSpPr/>
      </dsp:nvSpPr>
      <dsp:spPr>
        <a:xfrm>
          <a:off x="3763911" y="514140"/>
          <a:ext cx="3460590" cy="508725"/>
        </a:xfrm>
        <a:prstGeom prst="roundRect">
          <a:avLst/>
        </a:prstGeom>
        <a:solidFill>
          <a:schemeClr val="lt1">
            <a:alpha val="90000"/>
            <a:hueOff val="0"/>
            <a:satOff val="0"/>
            <a:lumOff val="0"/>
            <a:alphaOff val="0"/>
          </a:schemeClr>
        </a:solidFill>
        <a:ln w="9525" cap="flat" cmpd="sng" algn="ctr">
          <a:solidFill>
            <a:srgbClr val="009887"/>
          </a:solidFill>
          <a:prstDash val="solid"/>
        </a:ln>
        <a:effectLst/>
        <a:scene3d>
          <a:camera prst="orthographicFront"/>
          <a:lightRig rig="threePt" dir="t"/>
        </a:scene3d>
        <a:sp3d>
          <a:bevelT prst="relaxedInset"/>
        </a:sp3d>
      </dsp:spPr>
      <dsp:style>
        <a:lnRef idx="1">
          <a:scrgbClr r="0" g="0" b="0"/>
        </a:lnRef>
        <a:fillRef idx="1">
          <a:scrgbClr r="0" g="0" b="0"/>
        </a:fillRef>
        <a:effectRef idx="0">
          <a:scrgbClr r="0" g="0" b="0"/>
        </a:effectRef>
        <a:fontRef idx="minor"/>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s-MX" sz="1400" b="1" kern="1200" dirty="0">
              <a:solidFill>
                <a:schemeClr val="tx1"/>
              </a:solidFill>
              <a:latin typeface="Gilroy Light" panose="00000400000000000000" pitchFamily="2" charset="0"/>
            </a:rPr>
            <a:t>Constitución Política de los Estados Unidos Mexicanos</a:t>
          </a:r>
        </a:p>
      </dsp:txBody>
      <dsp:txXfrm>
        <a:off x="3788745" y="538974"/>
        <a:ext cx="3410922" cy="459057"/>
      </dsp:txXfrm>
    </dsp:sp>
    <dsp:sp modelId="{C9E8720A-FD16-C44D-AF8C-5E11FAA2E3E5}">
      <dsp:nvSpPr>
        <dsp:cNvPr id="0" name=""/>
        <dsp:cNvSpPr/>
      </dsp:nvSpPr>
      <dsp:spPr>
        <a:xfrm>
          <a:off x="3763911" y="1086457"/>
          <a:ext cx="3460590" cy="508725"/>
        </a:xfrm>
        <a:prstGeom prst="roundRect">
          <a:avLst/>
        </a:prstGeom>
        <a:solidFill>
          <a:schemeClr val="lt1">
            <a:alpha val="90000"/>
            <a:hueOff val="0"/>
            <a:satOff val="0"/>
            <a:lumOff val="0"/>
            <a:alphaOff val="0"/>
          </a:schemeClr>
        </a:solidFill>
        <a:ln w="9525" cap="flat" cmpd="sng" algn="ctr">
          <a:solidFill>
            <a:srgbClr val="009887"/>
          </a:solidFill>
          <a:prstDash val="solid"/>
        </a:ln>
        <a:effectLst/>
        <a:scene3d>
          <a:camera prst="orthographicFront"/>
          <a:lightRig rig="threePt" dir="t"/>
        </a:scene3d>
        <a:sp3d>
          <a:bevelT prst="relaxedInset"/>
        </a:sp3d>
      </dsp:spPr>
      <dsp:style>
        <a:lnRef idx="1">
          <a:scrgbClr r="0" g="0" b="0"/>
        </a:lnRef>
        <a:fillRef idx="1">
          <a:scrgbClr r="0" g="0" b="0"/>
        </a:fillRef>
        <a:effectRef idx="0">
          <a:scrgbClr r="0" g="0" b="0"/>
        </a:effectRef>
        <a:fontRef idx="minor"/>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s-MX" sz="1400" b="1" kern="1200" dirty="0">
              <a:solidFill>
                <a:schemeClr val="tx1"/>
              </a:solidFill>
              <a:latin typeface="Gilroy Light" panose="00000400000000000000" pitchFamily="2" charset="0"/>
            </a:rPr>
            <a:t>Tratados Internacionales</a:t>
          </a:r>
        </a:p>
      </dsp:txBody>
      <dsp:txXfrm>
        <a:off x="3788745" y="1111291"/>
        <a:ext cx="3410922" cy="459057"/>
      </dsp:txXfrm>
    </dsp:sp>
    <dsp:sp modelId="{FF0D5730-F543-D947-A3D1-0FFD049C1285}">
      <dsp:nvSpPr>
        <dsp:cNvPr id="0" name=""/>
        <dsp:cNvSpPr/>
      </dsp:nvSpPr>
      <dsp:spPr>
        <a:xfrm>
          <a:off x="3763911" y="1658773"/>
          <a:ext cx="3460590" cy="513115"/>
        </a:xfrm>
        <a:prstGeom prst="roundRect">
          <a:avLst/>
        </a:prstGeom>
        <a:solidFill>
          <a:schemeClr val="lt1">
            <a:alpha val="90000"/>
            <a:hueOff val="0"/>
            <a:satOff val="0"/>
            <a:lumOff val="0"/>
            <a:alphaOff val="0"/>
          </a:schemeClr>
        </a:solidFill>
        <a:ln w="9525" cap="flat" cmpd="sng" algn="ctr">
          <a:solidFill>
            <a:srgbClr val="009887"/>
          </a:solidFill>
          <a:prstDash val="solid"/>
        </a:ln>
        <a:effectLst/>
        <a:scene3d>
          <a:camera prst="orthographicFront"/>
          <a:lightRig rig="threePt" dir="t"/>
        </a:scene3d>
        <a:sp3d>
          <a:bevelT prst="relaxedInset"/>
        </a:sp3d>
      </dsp:spPr>
      <dsp:style>
        <a:lnRef idx="1">
          <a:scrgbClr r="0" g="0" b="0"/>
        </a:lnRef>
        <a:fillRef idx="1">
          <a:scrgbClr r="0" g="0" b="0"/>
        </a:fillRef>
        <a:effectRef idx="0">
          <a:scrgbClr r="0" g="0" b="0"/>
        </a:effectRef>
        <a:fontRef idx="minor"/>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s-MX" sz="1400" b="1" kern="1200" dirty="0">
              <a:solidFill>
                <a:schemeClr val="tx1"/>
              </a:solidFill>
              <a:latin typeface="Gilroy Light" panose="00000400000000000000" pitchFamily="2" charset="0"/>
            </a:rPr>
            <a:t>Constitución Política del estado libre y soberano de Chiapas</a:t>
          </a:r>
        </a:p>
      </dsp:txBody>
      <dsp:txXfrm>
        <a:off x="3788959" y="1683821"/>
        <a:ext cx="3410494" cy="463019"/>
      </dsp:txXfrm>
    </dsp:sp>
    <dsp:sp modelId="{580D4A00-FC57-6646-9EB5-B6E3970708E8}">
      <dsp:nvSpPr>
        <dsp:cNvPr id="0" name=""/>
        <dsp:cNvSpPr/>
      </dsp:nvSpPr>
      <dsp:spPr>
        <a:xfrm>
          <a:off x="3763911" y="2235479"/>
          <a:ext cx="3460590" cy="1164426"/>
        </a:xfrm>
        <a:prstGeom prst="roundRect">
          <a:avLst/>
        </a:prstGeom>
        <a:solidFill>
          <a:schemeClr val="lt1">
            <a:alpha val="90000"/>
            <a:hueOff val="0"/>
            <a:satOff val="0"/>
            <a:lumOff val="0"/>
            <a:alphaOff val="0"/>
          </a:schemeClr>
        </a:solidFill>
        <a:ln w="9525" cap="flat" cmpd="sng" algn="ctr">
          <a:solidFill>
            <a:srgbClr val="009887"/>
          </a:solidFill>
          <a:prstDash val="solid"/>
        </a:ln>
        <a:effectLst/>
        <a:scene3d>
          <a:camera prst="orthographicFront"/>
          <a:lightRig rig="threePt" dir="t"/>
        </a:scene3d>
        <a:sp3d>
          <a:bevelT prst="relaxedInset"/>
        </a:sp3d>
      </dsp:spPr>
      <dsp:style>
        <a:lnRef idx="1">
          <a:scrgbClr r="0" g="0" b="0"/>
        </a:lnRef>
        <a:fillRef idx="1">
          <a:scrgbClr r="0" g="0" b="0"/>
        </a:fillRef>
        <a:effectRef idx="0">
          <a:scrgbClr r="0" g="0" b="0"/>
        </a:effectRef>
        <a:fontRef idx="minor"/>
      </dsp:style>
      <dsp:txBody>
        <a:bodyPr spcFirstLastPara="0" vert="horz" wrap="square" lIns="53340" tIns="53340" rIns="53340" bIns="53340" numCol="1" spcCol="1270" anchor="ctr" anchorCtr="0">
          <a:noAutofit/>
        </a:bodyPr>
        <a:lstStyle/>
        <a:p>
          <a:pPr marL="0" lvl="0" indent="0" algn="ctr" defTabSz="622300">
            <a:lnSpc>
              <a:spcPct val="100000"/>
            </a:lnSpc>
            <a:spcBef>
              <a:spcPct val="0"/>
            </a:spcBef>
            <a:spcAft>
              <a:spcPts val="0"/>
            </a:spcAft>
            <a:buNone/>
          </a:pPr>
          <a:r>
            <a:rPr lang="es-MX" sz="1400" b="1" kern="1200" dirty="0">
              <a:solidFill>
                <a:schemeClr val="tx1"/>
              </a:solidFill>
              <a:latin typeface="Gilroy Light" panose="00000400000000000000" pitchFamily="2" charset="0"/>
            </a:rPr>
            <a:t>Ley de Adquisiciones, Arrendamiento de Bienes Muebles y Contratación de Servicios para el estado de Chiapas.</a:t>
          </a:r>
        </a:p>
        <a:p>
          <a:pPr marL="0" lvl="0" indent="0" algn="ctr" defTabSz="622300">
            <a:lnSpc>
              <a:spcPct val="100000"/>
            </a:lnSpc>
            <a:spcBef>
              <a:spcPct val="0"/>
            </a:spcBef>
            <a:spcAft>
              <a:spcPts val="0"/>
            </a:spcAft>
            <a:buNone/>
          </a:pPr>
          <a:r>
            <a:rPr lang="es-MX" sz="1400" b="1" kern="1200" dirty="0">
              <a:solidFill>
                <a:schemeClr val="tx1"/>
              </a:solidFill>
              <a:latin typeface="Gilroy Light" panose="00000400000000000000" pitchFamily="2" charset="0"/>
            </a:rPr>
            <a:t>Ley de Obra Pública del estado de Chiapas.</a:t>
          </a:r>
        </a:p>
      </dsp:txBody>
      <dsp:txXfrm>
        <a:off x="3820754" y="2292322"/>
        <a:ext cx="3346904" cy="1050740"/>
      </dsp:txXfrm>
    </dsp:sp>
    <dsp:sp modelId="{58D9EA87-1AE7-4C45-86E3-23595D3D6B09}">
      <dsp:nvSpPr>
        <dsp:cNvPr id="0" name=""/>
        <dsp:cNvSpPr/>
      </dsp:nvSpPr>
      <dsp:spPr>
        <a:xfrm>
          <a:off x="3763911" y="3463497"/>
          <a:ext cx="3460590" cy="508725"/>
        </a:xfrm>
        <a:prstGeom prst="roundRect">
          <a:avLst/>
        </a:prstGeom>
        <a:solidFill>
          <a:schemeClr val="lt1">
            <a:alpha val="90000"/>
            <a:hueOff val="0"/>
            <a:satOff val="0"/>
            <a:lumOff val="0"/>
            <a:alphaOff val="0"/>
          </a:schemeClr>
        </a:solidFill>
        <a:ln w="9525" cap="flat" cmpd="sng" algn="ctr">
          <a:solidFill>
            <a:srgbClr val="009887"/>
          </a:solidFill>
          <a:prstDash val="solid"/>
        </a:ln>
        <a:effectLst/>
        <a:scene3d>
          <a:camera prst="orthographicFront"/>
          <a:lightRig rig="threePt" dir="t"/>
        </a:scene3d>
        <a:sp3d>
          <a:bevelT prst="relaxedInset"/>
        </a:sp3d>
      </dsp:spPr>
      <dsp:style>
        <a:lnRef idx="1">
          <a:scrgbClr r="0" g="0" b="0"/>
        </a:lnRef>
        <a:fillRef idx="1">
          <a:scrgbClr r="0" g="0" b="0"/>
        </a:fillRef>
        <a:effectRef idx="0">
          <a:scrgbClr r="0" g="0" b="0"/>
        </a:effectRef>
        <a:fontRef idx="minor"/>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s-MX" sz="1400" b="1" kern="1200" dirty="0">
              <a:solidFill>
                <a:schemeClr val="tx1"/>
              </a:solidFill>
              <a:latin typeface="Gilroy Light" panose="00000400000000000000" pitchFamily="2" charset="0"/>
            </a:rPr>
            <a:t>Reglamentos de las Leyes</a:t>
          </a:r>
        </a:p>
      </dsp:txBody>
      <dsp:txXfrm>
        <a:off x="3788745" y="3488331"/>
        <a:ext cx="3410922" cy="459057"/>
      </dsp:txXfrm>
    </dsp:sp>
    <dsp:sp modelId="{1B545D30-29DB-A843-92A0-57E1E4896DF0}">
      <dsp:nvSpPr>
        <dsp:cNvPr id="0" name=""/>
        <dsp:cNvSpPr/>
      </dsp:nvSpPr>
      <dsp:spPr>
        <a:xfrm>
          <a:off x="3763911" y="4035813"/>
          <a:ext cx="3460590" cy="508725"/>
        </a:xfrm>
        <a:prstGeom prst="roundRect">
          <a:avLst/>
        </a:prstGeom>
        <a:solidFill>
          <a:schemeClr val="lt1">
            <a:alpha val="90000"/>
            <a:hueOff val="0"/>
            <a:satOff val="0"/>
            <a:lumOff val="0"/>
            <a:alphaOff val="0"/>
          </a:schemeClr>
        </a:solidFill>
        <a:ln w="9525" cap="flat" cmpd="sng" algn="ctr">
          <a:solidFill>
            <a:srgbClr val="009887"/>
          </a:solidFill>
          <a:prstDash val="solid"/>
        </a:ln>
        <a:effectLst/>
        <a:scene3d>
          <a:camera prst="orthographicFront"/>
          <a:lightRig rig="threePt" dir="t"/>
        </a:scene3d>
        <a:sp3d>
          <a:bevelT prst="relaxedInset"/>
        </a:sp3d>
      </dsp:spPr>
      <dsp:style>
        <a:lnRef idx="1">
          <a:scrgbClr r="0" g="0" b="0"/>
        </a:lnRef>
        <a:fillRef idx="1">
          <a:scrgbClr r="0" g="0" b="0"/>
        </a:fillRef>
        <a:effectRef idx="0">
          <a:scrgbClr r="0" g="0" b="0"/>
        </a:effectRef>
        <a:fontRef idx="minor"/>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s-MX" sz="1400" b="1" kern="1200" dirty="0">
              <a:solidFill>
                <a:schemeClr val="tx1"/>
              </a:solidFill>
              <a:latin typeface="Gilroy Light" panose="00000400000000000000" pitchFamily="2" charset="0"/>
            </a:rPr>
            <a:t>Acuerdos, Lineamientos y circulares</a:t>
          </a:r>
        </a:p>
      </dsp:txBody>
      <dsp:txXfrm>
        <a:off x="3788745" y="4060647"/>
        <a:ext cx="3410922" cy="459057"/>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9477DAD-0D7D-6B4F-BB0A-4FE558CE4680}">
      <dsp:nvSpPr>
        <dsp:cNvPr id="0" name=""/>
        <dsp:cNvSpPr/>
      </dsp:nvSpPr>
      <dsp:spPr>
        <a:xfrm>
          <a:off x="-4547637" y="-697308"/>
          <a:ext cx="5417342" cy="5417342"/>
        </a:xfrm>
        <a:prstGeom prst="blockArc">
          <a:avLst>
            <a:gd name="adj1" fmla="val 18900000"/>
            <a:gd name="adj2" fmla="val 2700000"/>
            <a:gd name="adj3" fmla="val 399"/>
          </a:avLst>
        </a:prstGeom>
        <a:noFill/>
        <a:ln w="25400" cap="flat" cmpd="sng" algn="ctr">
          <a:solidFill>
            <a:schemeClr val="accent6">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71D59465-C4F1-F846-A3D0-BA5855B1FC5D}">
      <dsp:nvSpPr>
        <dsp:cNvPr id="0" name=""/>
        <dsp:cNvSpPr/>
      </dsp:nvSpPr>
      <dsp:spPr>
        <a:xfrm>
          <a:off x="559333" y="402272"/>
          <a:ext cx="7633194" cy="804545"/>
        </a:xfrm>
        <a:prstGeom prst="rect">
          <a:avLst/>
        </a:prstGeom>
        <a:gradFill rotWithShape="0">
          <a:gsLst>
            <a:gs pos="0">
              <a:schemeClr val="accent6">
                <a:hueOff val="0"/>
                <a:satOff val="0"/>
                <a:lumOff val="0"/>
                <a:alphaOff val="0"/>
                <a:tint val="50000"/>
                <a:satMod val="300000"/>
              </a:schemeClr>
            </a:gs>
            <a:gs pos="35000">
              <a:schemeClr val="accent6">
                <a:hueOff val="0"/>
                <a:satOff val="0"/>
                <a:lumOff val="0"/>
                <a:alphaOff val="0"/>
                <a:tint val="37000"/>
                <a:satMod val="300000"/>
              </a:schemeClr>
            </a:gs>
            <a:gs pos="100000">
              <a:schemeClr val="accent6">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38608" tIns="60960" rIns="60960" bIns="60960" numCol="1" spcCol="1270" anchor="ctr" anchorCtr="0">
          <a:noAutofit/>
        </a:bodyPr>
        <a:lstStyle/>
        <a:p>
          <a:pPr marL="0" lvl="0" indent="0" algn="l" defTabSz="1066800">
            <a:lnSpc>
              <a:spcPct val="90000"/>
            </a:lnSpc>
            <a:spcBef>
              <a:spcPct val="0"/>
            </a:spcBef>
            <a:spcAft>
              <a:spcPct val="35000"/>
            </a:spcAft>
            <a:buNone/>
          </a:pPr>
          <a:r>
            <a:rPr lang="es-MX" sz="2400" b="1" kern="1200" dirty="0">
              <a:latin typeface="Gilroy Light" panose="00000400000000000000" pitchFamily="2" charset="0"/>
            </a:rPr>
            <a:t>Revisión de los documentos constitutivos y fiscales del proveedor o contratista</a:t>
          </a:r>
        </a:p>
      </dsp:txBody>
      <dsp:txXfrm>
        <a:off x="559333" y="402272"/>
        <a:ext cx="7633194" cy="804545"/>
      </dsp:txXfrm>
    </dsp:sp>
    <dsp:sp modelId="{442C192D-B76F-B74C-94AF-60248DF4C333}">
      <dsp:nvSpPr>
        <dsp:cNvPr id="0" name=""/>
        <dsp:cNvSpPr/>
      </dsp:nvSpPr>
      <dsp:spPr>
        <a:xfrm>
          <a:off x="56492" y="301704"/>
          <a:ext cx="1005681" cy="1005681"/>
        </a:xfrm>
        <a:prstGeom prst="ellipse">
          <a:avLst/>
        </a:prstGeom>
        <a:gradFill rotWithShape="0">
          <a:gsLst>
            <a:gs pos="0">
              <a:schemeClr val="lt1">
                <a:hueOff val="0"/>
                <a:satOff val="0"/>
                <a:lumOff val="0"/>
                <a:alphaOff val="0"/>
                <a:tint val="50000"/>
                <a:satMod val="300000"/>
              </a:schemeClr>
            </a:gs>
            <a:gs pos="35000">
              <a:schemeClr val="lt1">
                <a:hueOff val="0"/>
                <a:satOff val="0"/>
                <a:lumOff val="0"/>
                <a:alphaOff val="0"/>
                <a:tint val="37000"/>
                <a:satMod val="300000"/>
              </a:schemeClr>
            </a:gs>
            <a:gs pos="100000">
              <a:schemeClr val="lt1">
                <a:hueOff val="0"/>
                <a:satOff val="0"/>
                <a:lumOff val="0"/>
                <a:alphaOff val="0"/>
                <a:tint val="15000"/>
                <a:satMod val="350000"/>
              </a:schemeClr>
            </a:gs>
          </a:gsLst>
          <a:lin ang="16200000" scaled="1"/>
        </a:gradFill>
        <a:ln w="9525" cap="flat" cmpd="sng" algn="ctr">
          <a:solidFill>
            <a:schemeClr val="accent6">
              <a:hueOff val="0"/>
              <a:satOff val="0"/>
              <a:lumOff val="0"/>
              <a:alphaOff val="0"/>
            </a:schemeClr>
          </a:solidFill>
          <a:prstDash val="solid"/>
        </a:ln>
        <a:effectLst/>
      </dsp:spPr>
      <dsp:style>
        <a:lnRef idx="1">
          <a:scrgbClr r="0" g="0" b="0"/>
        </a:lnRef>
        <a:fillRef idx="2">
          <a:scrgbClr r="0" g="0" b="0"/>
        </a:fillRef>
        <a:effectRef idx="0">
          <a:scrgbClr r="0" g="0" b="0"/>
        </a:effectRef>
        <a:fontRef idx="minor"/>
      </dsp:style>
    </dsp:sp>
    <dsp:sp modelId="{454D7585-CB97-DC47-90D7-F5007DD4DB39}">
      <dsp:nvSpPr>
        <dsp:cNvPr id="0" name=""/>
        <dsp:cNvSpPr/>
      </dsp:nvSpPr>
      <dsp:spPr>
        <a:xfrm>
          <a:off x="851785" y="1457324"/>
          <a:ext cx="7340742" cy="1108075"/>
        </a:xfrm>
        <a:prstGeom prst="rect">
          <a:avLst/>
        </a:prstGeom>
        <a:gradFill rotWithShape="0">
          <a:gsLst>
            <a:gs pos="0">
              <a:schemeClr val="accent6">
                <a:hueOff val="0"/>
                <a:satOff val="0"/>
                <a:lumOff val="0"/>
                <a:alphaOff val="0"/>
                <a:tint val="50000"/>
                <a:satMod val="300000"/>
              </a:schemeClr>
            </a:gs>
            <a:gs pos="35000">
              <a:schemeClr val="accent6">
                <a:hueOff val="0"/>
                <a:satOff val="0"/>
                <a:lumOff val="0"/>
                <a:alphaOff val="0"/>
                <a:tint val="37000"/>
                <a:satMod val="300000"/>
              </a:schemeClr>
            </a:gs>
            <a:gs pos="100000">
              <a:schemeClr val="accent6">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38608" tIns="60960" rIns="60960" bIns="60960" numCol="1" spcCol="1270" anchor="ctr" anchorCtr="0">
          <a:noAutofit/>
        </a:bodyPr>
        <a:lstStyle/>
        <a:p>
          <a:pPr marL="0" lvl="0" indent="0" algn="just" defTabSz="1066800">
            <a:lnSpc>
              <a:spcPct val="90000"/>
            </a:lnSpc>
            <a:spcBef>
              <a:spcPct val="0"/>
            </a:spcBef>
            <a:spcAft>
              <a:spcPct val="35000"/>
            </a:spcAft>
            <a:buNone/>
          </a:pPr>
          <a:r>
            <a:rPr lang="es-MX" sz="2400" b="1" kern="1200" dirty="0">
              <a:latin typeface="Gilroy Light" panose="00000400000000000000" pitchFamily="2" charset="0"/>
            </a:rPr>
            <a:t>Evitar</a:t>
          </a:r>
          <a:r>
            <a:rPr lang="es-MX" sz="2400" b="1" kern="1200" baseline="0" dirty="0">
              <a:latin typeface="Gilroy Light" panose="00000400000000000000" pitchFamily="2" charset="0"/>
            </a:rPr>
            <a:t> el outsorcing, verificando a empresas en el Registro de Prestadores de Servicios Especializados u Obras Especializadas.</a:t>
          </a:r>
          <a:endParaRPr lang="es-MX" sz="2400" b="1" kern="1200" dirty="0">
            <a:latin typeface="Gilroy Light" panose="00000400000000000000" pitchFamily="2" charset="0"/>
          </a:endParaRPr>
        </a:p>
      </dsp:txBody>
      <dsp:txXfrm>
        <a:off x="851785" y="1457324"/>
        <a:ext cx="7340742" cy="1108075"/>
      </dsp:txXfrm>
    </dsp:sp>
    <dsp:sp modelId="{F1848F0C-0647-384F-9EAE-C7A976BAD12F}">
      <dsp:nvSpPr>
        <dsp:cNvPr id="0" name=""/>
        <dsp:cNvSpPr/>
      </dsp:nvSpPr>
      <dsp:spPr>
        <a:xfrm>
          <a:off x="348944" y="1508521"/>
          <a:ext cx="1005681" cy="1005681"/>
        </a:xfrm>
        <a:prstGeom prst="ellipse">
          <a:avLst/>
        </a:prstGeom>
        <a:gradFill rotWithShape="0">
          <a:gsLst>
            <a:gs pos="0">
              <a:schemeClr val="lt1">
                <a:hueOff val="0"/>
                <a:satOff val="0"/>
                <a:lumOff val="0"/>
                <a:alphaOff val="0"/>
                <a:tint val="50000"/>
                <a:satMod val="300000"/>
              </a:schemeClr>
            </a:gs>
            <a:gs pos="35000">
              <a:schemeClr val="lt1">
                <a:hueOff val="0"/>
                <a:satOff val="0"/>
                <a:lumOff val="0"/>
                <a:alphaOff val="0"/>
                <a:tint val="37000"/>
                <a:satMod val="300000"/>
              </a:schemeClr>
            </a:gs>
            <a:gs pos="100000">
              <a:schemeClr val="lt1">
                <a:hueOff val="0"/>
                <a:satOff val="0"/>
                <a:lumOff val="0"/>
                <a:alphaOff val="0"/>
                <a:tint val="15000"/>
                <a:satMod val="350000"/>
              </a:schemeClr>
            </a:gs>
          </a:gsLst>
          <a:lin ang="16200000" scaled="1"/>
        </a:gradFill>
        <a:ln w="9525" cap="flat" cmpd="sng" algn="ctr">
          <a:solidFill>
            <a:schemeClr val="accent6">
              <a:hueOff val="0"/>
              <a:satOff val="0"/>
              <a:lumOff val="0"/>
              <a:alphaOff val="0"/>
            </a:schemeClr>
          </a:solidFill>
          <a:prstDash val="solid"/>
        </a:ln>
        <a:effectLst/>
      </dsp:spPr>
      <dsp:style>
        <a:lnRef idx="1">
          <a:scrgbClr r="0" g="0" b="0"/>
        </a:lnRef>
        <a:fillRef idx="2">
          <a:scrgbClr r="0" g="0" b="0"/>
        </a:fillRef>
        <a:effectRef idx="0">
          <a:scrgbClr r="0" g="0" b="0"/>
        </a:effectRef>
        <a:fontRef idx="minor"/>
      </dsp:style>
    </dsp:sp>
    <dsp:sp modelId="{7A0CBA15-5A78-F848-A319-0FE0A71B8CE8}">
      <dsp:nvSpPr>
        <dsp:cNvPr id="0" name=""/>
        <dsp:cNvSpPr/>
      </dsp:nvSpPr>
      <dsp:spPr>
        <a:xfrm>
          <a:off x="559333" y="2815907"/>
          <a:ext cx="7633194" cy="804545"/>
        </a:xfrm>
        <a:prstGeom prst="rect">
          <a:avLst/>
        </a:prstGeom>
        <a:gradFill rotWithShape="0">
          <a:gsLst>
            <a:gs pos="0">
              <a:schemeClr val="accent6">
                <a:hueOff val="0"/>
                <a:satOff val="0"/>
                <a:lumOff val="0"/>
                <a:alphaOff val="0"/>
                <a:tint val="50000"/>
                <a:satMod val="300000"/>
              </a:schemeClr>
            </a:gs>
            <a:gs pos="35000">
              <a:schemeClr val="accent6">
                <a:hueOff val="0"/>
                <a:satOff val="0"/>
                <a:lumOff val="0"/>
                <a:alphaOff val="0"/>
                <a:tint val="37000"/>
                <a:satMod val="300000"/>
              </a:schemeClr>
            </a:gs>
            <a:gs pos="100000">
              <a:schemeClr val="accent6">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38608" tIns="60960" rIns="60960" bIns="60960" numCol="1" spcCol="1270" anchor="ctr" anchorCtr="0">
          <a:noAutofit/>
        </a:bodyPr>
        <a:lstStyle/>
        <a:p>
          <a:pPr marL="0" lvl="0" indent="0" algn="l" defTabSz="1066800">
            <a:lnSpc>
              <a:spcPct val="90000"/>
            </a:lnSpc>
            <a:spcBef>
              <a:spcPct val="0"/>
            </a:spcBef>
            <a:spcAft>
              <a:spcPct val="35000"/>
            </a:spcAft>
            <a:buNone/>
          </a:pPr>
          <a:r>
            <a:rPr lang="es-MX" sz="2400" b="1" kern="1200" dirty="0">
              <a:latin typeface="Gilroy Light" panose="00000400000000000000" pitchFamily="2" charset="0"/>
            </a:rPr>
            <a:t>Que lo adjudicado, sea congruente con el Contrato</a:t>
          </a:r>
        </a:p>
      </dsp:txBody>
      <dsp:txXfrm>
        <a:off x="559333" y="2815907"/>
        <a:ext cx="7633194" cy="804545"/>
      </dsp:txXfrm>
    </dsp:sp>
    <dsp:sp modelId="{9D33B135-919B-E64C-8100-D2BC24545820}">
      <dsp:nvSpPr>
        <dsp:cNvPr id="0" name=""/>
        <dsp:cNvSpPr/>
      </dsp:nvSpPr>
      <dsp:spPr>
        <a:xfrm>
          <a:off x="56492" y="2715339"/>
          <a:ext cx="1005681" cy="1005681"/>
        </a:xfrm>
        <a:prstGeom prst="ellipse">
          <a:avLst/>
        </a:prstGeom>
        <a:gradFill rotWithShape="0">
          <a:gsLst>
            <a:gs pos="0">
              <a:schemeClr val="lt1">
                <a:hueOff val="0"/>
                <a:satOff val="0"/>
                <a:lumOff val="0"/>
                <a:alphaOff val="0"/>
                <a:tint val="50000"/>
                <a:satMod val="300000"/>
              </a:schemeClr>
            </a:gs>
            <a:gs pos="35000">
              <a:schemeClr val="lt1">
                <a:hueOff val="0"/>
                <a:satOff val="0"/>
                <a:lumOff val="0"/>
                <a:alphaOff val="0"/>
                <a:tint val="37000"/>
                <a:satMod val="300000"/>
              </a:schemeClr>
            </a:gs>
            <a:gs pos="100000">
              <a:schemeClr val="lt1">
                <a:hueOff val="0"/>
                <a:satOff val="0"/>
                <a:lumOff val="0"/>
                <a:alphaOff val="0"/>
                <a:tint val="15000"/>
                <a:satMod val="350000"/>
              </a:schemeClr>
            </a:gs>
          </a:gsLst>
          <a:lin ang="16200000" scaled="1"/>
        </a:gradFill>
        <a:ln w="9525" cap="flat" cmpd="sng" algn="ctr">
          <a:solidFill>
            <a:schemeClr val="accent6">
              <a:hueOff val="0"/>
              <a:satOff val="0"/>
              <a:lumOff val="0"/>
              <a:alphaOff val="0"/>
            </a:schemeClr>
          </a:solidFill>
          <a:prstDash val="solid"/>
        </a:ln>
        <a:effectLst/>
      </dsp:spPr>
      <dsp:style>
        <a:lnRef idx="1">
          <a:scrgbClr r="0" g="0" b="0"/>
        </a:lnRef>
        <a:fillRef idx="2">
          <a:scrgbClr r="0" g="0" b="0"/>
        </a:fillRef>
        <a:effectRef idx="0">
          <a:scrgbClr r="0" g="0" b="0"/>
        </a:effectRef>
        <a:fontRef idx="minor"/>
      </dsp:style>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9477DAD-0D7D-6B4F-BB0A-4FE558CE4680}">
      <dsp:nvSpPr>
        <dsp:cNvPr id="0" name=""/>
        <dsp:cNvSpPr/>
      </dsp:nvSpPr>
      <dsp:spPr>
        <a:xfrm>
          <a:off x="-4547637" y="-697308"/>
          <a:ext cx="5417342" cy="5417342"/>
        </a:xfrm>
        <a:prstGeom prst="blockArc">
          <a:avLst>
            <a:gd name="adj1" fmla="val 18900000"/>
            <a:gd name="adj2" fmla="val 2700000"/>
            <a:gd name="adj3" fmla="val 399"/>
          </a:avLst>
        </a:prstGeom>
        <a:noFill/>
        <a:ln w="25400" cap="flat" cmpd="sng" algn="ctr">
          <a:solidFill>
            <a:schemeClr val="accent4">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71D59465-C4F1-F846-A3D0-BA5855B1FC5D}">
      <dsp:nvSpPr>
        <dsp:cNvPr id="0" name=""/>
        <dsp:cNvSpPr/>
      </dsp:nvSpPr>
      <dsp:spPr>
        <a:xfrm>
          <a:off x="559333" y="402272"/>
          <a:ext cx="7683994" cy="804545"/>
        </a:xfrm>
        <a:prstGeom prst="rect">
          <a:avLst/>
        </a:prstGeom>
        <a:gradFill rotWithShape="0">
          <a:gsLst>
            <a:gs pos="0">
              <a:schemeClr val="accent4">
                <a:hueOff val="0"/>
                <a:satOff val="0"/>
                <a:lumOff val="0"/>
                <a:alphaOff val="0"/>
                <a:tint val="50000"/>
                <a:satMod val="300000"/>
              </a:schemeClr>
            </a:gs>
            <a:gs pos="35000">
              <a:schemeClr val="accent4">
                <a:hueOff val="0"/>
                <a:satOff val="0"/>
                <a:lumOff val="0"/>
                <a:alphaOff val="0"/>
                <a:tint val="37000"/>
                <a:satMod val="300000"/>
              </a:schemeClr>
            </a:gs>
            <a:gs pos="100000">
              <a:schemeClr val="accent4">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38608" tIns="60960" rIns="60960" bIns="60960" numCol="1" spcCol="1270" anchor="ctr" anchorCtr="0">
          <a:noAutofit/>
        </a:bodyPr>
        <a:lstStyle/>
        <a:p>
          <a:pPr marL="0" lvl="0" indent="0" algn="l" defTabSz="1066800">
            <a:lnSpc>
              <a:spcPct val="90000"/>
            </a:lnSpc>
            <a:spcBef>
              <a:spcPct val="0"/>
            </a:spcBef>
            <a:spcAft>
              <a:spcPct val="35000"/>
            </a:spcAft>
            <a:buNone/>
          </a:pPr>
          <a:r>
            <a:rPr lang="es-MX" sz="2400" b="1" kern="1200" dirty="0">
              <a:latin typeface="Gilroy Light" panose="00000400000000000000" pitchFamily="2" charset="0"/>
            </a:rPr>
            <a:t>Revisar que no exista conflicto de intereses</a:t>
          </a:r>
        </a:p>
      </dsp:txBody>
      <dsp:txXfrm>
        <a:off x="559333" y="402272"/>
        <a:ext cx="7683994" cy="804545"/>
      </dsp:txXfrm>
    </dsp:sp>
    <dsp:sp modelId="{442C192D-B76F-B74C-94AF-60248DF4C333}">
      <dsp:nvSpPr>
        <dsp:cNvPr id="0" name=""/>
        <dsp:cNvSpPr/>
      </dsp:nvSpPr>
      <dsp:spPr>
        <a:xfrm>
          <a:off x="56492" y="301704"/>
          <a:ext cx="1005681" cy="1005681"/>
        </a:xfrm>
        <a:prstGeom prst="ellipse">
          <a:avLst/>
        </a:prstGeom>
        <a:gradFill rotWithShape="0">
          <a:gsLst>
            <a:gs pos="0">
              <a:schemeClr val="lt1">
                <a:hueOff val="0"/>
                <a:satOff val="0"/>
                <a:lumOff val="0"/>
                <a:alphaOff val="0"/>
                <a:tint val="50000"/>
                <a:satMod val="300000"/>
              </a:schemeClr>
            </a:gs>
            <a:gs pos="35000">
              <a:schemeClr val="lt1">
                <a:hueOff val="0"/>
                <a:satOff val="0"/>
                <a:lumOff val="0"/>
                <a:alphaOff val="0"/>
                <a:tint val="37000"/>
                <a:satMod val="300000"/>
              </a:schemeClr>
            </a:gs>
            <a:gs pos="100000">
              <a:schemeClr val="lt1">
                <a:hueOff val="0"/>
                <a:satOff val="0"/>
                <a:lumOff val="0"/>
                <a:alphaOff val="0"/>
                <a:tint val="15000"/>
                <a:satMod val="350000"/>
              </a:schemeClr>
            </a:gs>
          </a:gsLst>
          <a:lin ang="16200000" scaled="1"/>
        </a:gradFill>
        <a:ln w="9525" cap="flat" cmpd="sng" algn="ctr">
          <a:solidFill>
            <a:schemeClr val="accent4">
              <a:hueOff val="0"/>
              <a:satOff val="0"/>
              <a:lumOff val="0"/>
              <a:alphaOff val="0"/>
            </a:schemeClr>
          </a:solidFill>
          <a:prstDash val="solid"/>
        </a:ln>
        <a:effectLst/>
      </dsp:spPr>
      <dsp:style>
        <a:lnRef idx="1">
          <a:scrgbClr r="0" g="0" b="0"/>
        </a:lnRef>
        <a:fillRef idx="2">
          <a:scrgbClr r="0" g="0" b="0"/>
        </a:fillRef>
        <a:effectRef idx="0">
          <a:scrgbClr r="0" g="0" b="0"/>
        </a:effectRef>
        <a:fontRef idx="minor"/>
      </dsp:style>
    </dsp:sp>
    <dsp:sp modelId="{454D7585-CB97-DC47-90D7-F5007DD4DB39}">
      <dsp:nvSpPr>
        <dsp:cNvPr id="0" name=""/>
        <dsp:cNvSpPr/>
      </dsp:nvSpPr>
      <dsp:spPr>
        <a:xfrm>
          <a:off x="851785" y="1609089"/>
          <a:ext cx="7391542" cy="804545"/>
        </a:xfrm>
        <a:prstGeom prst="rect">
          <a:avLst/>
        </a:prstGeom>
        <a:gradFill rotWithShape="0">
          <a:gsLst>
            <a:gs pos="0">
              <a:schemeClr val="accent4">
                <a:hueOff val="0"/>
                <a:satOff val="0"/>
                <a:lumOff val="0"/>
                <a:alphaOff val="0"/>
                <a:tint val="50000"/>
                <a:satMod val="300000"/>
              </a:schemeClr>
            </a:gs>
            <a:gs pos="35000">
              <a:schemeClr val="accent4">
                <a:hueOff val="0"/>
                <a:satOff val="0"/>
                <a:lumOff val="0"/>
                <a:alphaOff val="0"/>
                <a:tint val="37000"/>
                <a:satMod val="300000"/>
              </a:schemeClr>
            </a:gs>
            <a:gs pos="100000">
              <a:schemeClr val="accent4">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38608" tIns="60960" rIns="60960" bIns="60960" numCol="1" spcCol="1270" anchor="ctr" anchorCtr="0">
          <a:noAutofit/>
        </a:bodyPr>
        <a:lstStyle/>
        <a:p>
          <a:pPr marL="0" lvl="0" indent="0" algn="just" defTabSz="1066800">
            <a:lnSpc>
              <a:spcPct val="90000"/>
            </a:lnSpc>
            <a:spcBef>
              <a:spcPct val="0"/>
            </a:spcBef>
            <a:spcAft>
              <a:spcPct val="35000"/>
            </a:spcAft>
            <a:buNone/>
          </a:pPr>
          <a:r>
            <a:rPr lang="es-MX" sz="2400" b="1" kern="1200" dirty="0">
              <a:latin typeface="Gilroy Light" panose="00000400000000000000" pitchFamily="2" charset="0"/>
            </a:rPr>
            <a:t>Que haya un resguardo y certificación del expediente </a:t>
          </a:r>
        </a:p>
      </dsp:txBody>
      <dsp:txXfrm>
        <a:off x="851785" y="1609089"/>
        <a:ext cx="7391542" cy="804545"/>
      </dsp:txXfrm>
    </dsp:sp>
    <dsp:sp modelId="{F1848F0C-0647-384F-9EAE-C7A976BAD12F}">
      <dsp:nvSpPr>
        <dsp:cNvPr id="0" name=""/>
        <dsp:cNvSpPr/>
      </dsp:nvSpPr>
      <dsp:spPr>
        <a:xfrm>
          <a:off x="348944" y="1508521"/>
          <a:ext cx="1005681" cy="1005681"/>
        </a:xfrm>
        <a:prstGeom prst="ellipse">
          <a:avLst/>
        </a:prstGeom>
        <a:gradFill rotWithShape="0">
          <a:gsLst>
            <a:gs pos="0">
              <a:schemeClr val="lt1">
                <a:hueOff val="0"/>
                <a:satOff val="0"/>
                <a:lumOff val="0"/>
                <a:alphaOff val="0"/>
                <a:tint val="50000"/>
                <a:satMod val="300000"/>
              </a:schemeClr>
            </a:gs>
            <a:gs pos="35000">
              <a:schemeClr val="lt1">
                <a:hueOff val="0"/>
                <a:satOff val="0"/>
                <a:lumOff val="0"/>
                <a:alphaOff val="0"/>
                <a:tint val="37000"/>
                <a:satMod val="300000"/>
              </a:schemeClr>
            </a:gs>
            <a:gs pos="100000">
              <a:schemeClr val="lt1">
                <a:hueOff val="0"/>
                <a:satOff val="0"/>
                <a:lumOff val="0"/>
                <a:alphaOff val="0"/>
                <a:tint val="15000"/>
                <a:satMod val="350000"/>
              </a:schemeClr>
            </a:gs>
          </a:gsLst>
          <a:lin ang="16200000" scaled="1"/>
        </a:gradFill>
        <a:ln w="9525" cap="flat" cmpd="sng" algn="ctr">
          <a:solidFill>
            <a:schemeClr val="accent4">
              <a:hueOff val="0"/>
              <a:satOff val="0"/>
              <a:lumOff val="0"/>
              <a:alphaOff val="0"/>
            </a:schemeClr>
          </a:solidFill>
          <a:prstDash val="solid"/>
        </a:ln>
        <a:effectLst/>
      </dsp:spPr>
      <dsp:style>
        <a:lnRef idx="1">
          <a:scrgbClr r="0" g="0" b="0"/>
        </a:lnRef>
        <a:fillRef idx="2">
          <a:scrgbClr r="0" g="0" b="0"/>
        </a:fillRef>
        <a:effectRef idx="0">
          <a:scrgbClr r="0" g="0" b="0"/>
        </a:effectRef>
        <a:fontRef idx="minor"/>
      </dsp:style>
    </dsp:sp>
    <dsp:sp modelId="{7A0CBA15-5A78-F848-A319-0FE0A71B8CE8}">
      <dsp:nvSpPr>
        <dsp:cNvPr id="0" name=""/>
        <dsp:cNvSpPr/>
      </dsp:nvSpPr>
      <dsp:spPr>
        <a:xfrm>
          <a:off x="613867" y="2575557"/>
          <a:ext cx="7683994" cy="1285244"/>
        </a:xfrm>
        <a:prstGeom prst="rect">
          <a:avLst/>
        </a:prstGeom>
        <a:gradFill rotWithShape="0">
          <a:gsLst>
            <a:gs pos="0">
              <a:schemeClr val="accent4">
                <a:hueOff val="0"/>
                <a:satOff val="0"/>
                <a:lumOff val="0"/>
                <a:alphaOff val="0"/>
                <a:tint val="50000"/>
                <a:satMod val="300000"/>
              </a:schemeClr>
            </a:gs>
            <a:gs pos="35000">
              <a:schemeClr val="accent4">
                <a:hueOff val="0"/>
                <a:satOff val="0"/>
                <a:lumOff val="0"/>
                <a:alphaOff val="0"/>
                <a:tint val="37000"/>
                <a:satMod val="300000"/>
              </a:schemeClr>
            </a:gs>
            <a:gs pos="100000">
              <a:schemeClr val="accent4">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38608" tIns="60960" rIns="60960" bIns="60960" numCol="1" spcCol="1270" anchor="ctr" anchorCtr="0">
          <a:noAutofit/>
        </a:bodyPr>
        <a:lstStyle/>
        <a:p>
          <a:pPr marL="0" lvl="0" indent="0" algn="just" defTabSz="1066800">
            <a:lnSpc>
              <a:spcPct val="90000"/>
            </a:lnSpc>
            <a:spcBef>
              <a:spcPct val="0"/>
            </a:spcBef>
            <a:spcAft>
              <a:spcPct val="35000"/>
            </a:spcAft>
            <a:buNone/>
          </a:pPr>
          <a:r>
            <a:rPr lang="es-MX" sz="2400" b="1" kern="1200" dirty="0">
              <a:latin typeface="Gilroy Light" panose="00000400000000000000" pitchFamily="2" charset="0"/>
            </a:rPr>
            <a:t>Que la empresa participante, acredite fehacientemente contar con el objeto social, de la compra o adqusición sujeta a licitación.</a:t>
          </a:r>
        </a:p>
      </dsp:txBody>
      <dsp:txXfrm>
        <a:off x="613867" y="2575557"/>
        <a:ext cx="7683994" cy="1285244"/>
      </dsp:txXfrm>
    </dsp:sp>
    <dsp:sp modelId="{9D33B135-919B-E64C-8100-D2BC24545820}">
      <dsp:nvSpPr>
        <dsp:cNvPr id="0" name=""/>
        <dsp:cNvSpPr/>
      </dsp:nvSpPr>
      <dsp:spPr>
        <a:xfrm>
          <a:off x="56492" y="2715339"/>
          <a:ext cx="1005681" cy="1005681"/>
        </a:xfrm>
        <a:prstGeom prst="ellipse">
          <a:avLst/>
        </a:prstGeom>
        <a:gradFill rotWithShape="0">
          <a:gsLst>
            <a:gs pos="0">
              <a:schemeClr val="lt1">
                <a:hueOff val="0"/>
                <a:satOff val="0"/>
                <a:lumOff val="0"/>
                <a:alphaOff val="0"/>
                <a:tint val="50000"/>
                <a:satMod val="300000"/>
              </a:schemeClr>
            </a:gs>
            <a:gs pos="35000">
              <a:schemeClr val="lt1">
                <a:hueOff val="0"/>
                <a:satOff val="0"/>
                <a:lumOff val="0"/>
                <a:alphaOff val="0"/>
                <a:tint val="37000"/>
                <a:satMod val="300000"/>
              </a:schemeClr>
            </a:gs>
            <a:gs pos="100000">
              <a:schemeClr val="lt1">
                <a:hueOff val="0"/>
                <a:satOff val="0"/>
                <a:lumOff val="0"/>
                <a:alphaOff val="0"/>
                <a:tint val="15000"/>
                <a:satMod val="350000"/>
              </a:schemeClr>
            </a:gs>
          </a:gsLst>
          <a:lin ang="16200000" scaled="1"/>
        </a:gradFill>
        <a:ln w="9525" cap="flat" cmpd="sng" algn="ctr">
          <a:solidFill>
            <a:schemeClr val="accent4">
              <a:hueOff val="0"/>
              <a:satOff val="0"/>
              <a:lumOff val="0"/>
              <a:alphaOff val="0"/>
            </a:schemeClr>
          </a:solidFill>
          <a:prstDash val="solid"/>
        </a:ln>
        <a:effectLst/>
      </dsp:spPr>
      <dsp:style>
        <a:lnRef idx="1">
          <a:scrgbClr r="0" g="0" b="0"/>
        </a:lnRef>
        <a:fillRef idx="2">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DF347DC-BBE5-CD47-9207-E5744DCAD892}">
      <dsp:nvSpPr>
        <dsp:cNvPr id="0" name=""/>
        <dsp:cNvSpPr/>
      </dsp:nvSpPr>
      <dsp:spPr>
        <a:xfrm>
          <a:off x="-4792192" y="-734694"/>
          <a:ext cx="5709474" cy="5709474"/>
        </a:xfrm>
        <a:prstGeom prst="blockArc">
          <a:avLst>
            <a:gd name="adj1" fmla="val 18900000"/>
            <a:gd name="adj2" fmla="val 2700000"/>
            <a:gd name="adj3" fmla="val 378"/>
          </a:avLst>
        </a:prstGeom>
        <a:noFill/>
        <a:ln w="25400" cap="flat" cmpd="sng" algn="ctr">
          <a:solidFill>
            <a:schemeClr val="accent4">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C593EECB-61C9-F349-B178-DAE8D68F5A3C}">
      <dsp:nvSpPr>
        <dsp:cNvPr id="0" name=""/>
        <dsp:cNvSpPr/>
      </dsp:nvSpPr>
      <dsp:spPr>
        <a:xfrm>
          <a:off x="297441" y="192754"/>
          <a:ext cx="6800910" cy="385338"/>
        </a:xfrm>
        <a:prstGeom prst="rect">
          <a:avLst/>
        </a:prstGeom>
        <a:gradFill rotWithShape="0">
          <a:gsLst>
            <a:gs pos="0">
              <a:schemeClr val="accent3">
                <a:hueOff val="0"/>
                <a:satOff val="0"/>
                <a:lumOff val="0"/>
                <a:alphaOff val="0"/>
                <a:tint val="50000"/>
                <a:satMod val="300000"/>
              </a:schemeClr>
            </a:gs>
            <a:gs pos="35000">
              <a:schemeClr val="accent3">
                <a:hueOff val="0"/>
                <a:satOff val="0"/>
                <a:lumOff val="0"/>
                <a:alphaOff val="0"/>
                <a:tint val="37000"/>
                <a:satMod val="300000"/>
              </a:schemeClr>
            </a:gs>
            <a:gs pos="100000">
              <a:schemeClr val="accent3">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305863" tIns="45720" rIns="45720" bIns="45720" numCol="1" spcCol="1270" anchor="ctr" anchorCtr="0">
          <a:noAutofit/>
        </a:bodyPr>
        <a:lstStyle/>
        <a:p>
          <a:pPr marL="0" lvl="0" indent="0" algn="l" defTabSz="800100">
            <a:lnSpc>
              <a:spcPct val="90000"/>
            </a:lnSpc>
            <a:spcBef>
              <a:spcPct val="0"/>
            </a:spcBef>
            <a:spcAft>
              <a:spcPct val="35000"/>
            </a:spcAft>
            <a:buNone/>
          </a:pPr>
          <a:r>
            <a:rPr lang="es-MX" sz="1800" b="1" kern="1200" dirty="0">
              <a:latin typeface="Gilroy Light" panose="00000400000000000000" pitchFamily="2" charset="0"/>
            </a:rPr>
            <a:t>La existencia de una partida presupuestaria</a:t>
          </a:r>
        </a:p>
      </dsp:txBody>
      <dsp:txXfrm>
        <a:off x="297441" y="192754"/>
        <a:ext cx="6800910" cy="385338"/>
      </dsp:txXfrm>
    </dsp:sp>
    <dsp:sp modelId="{59C648FA-4898-D24F-8BE1-E7A87B32A2E0}">
      <dsp:nvSpPr>
        <dsp:cNvPr id="0" name=""/>
        <dsp:cNvSpPr/>
      </dsp:nvSpPr>
      <dsp:spPr>
        <a:xfrm>
          <a:off x="56605" y="144586"/>
          <a:ext cx="481673" cy="481673"/>
        </a:xfrm>
        <a:prstGeom prst="ellipse">
          <a:avLst/>
        </a:prstGeom>
        <a:gradFill rotWithShape="0">
          <a:gsLst>
            <a:gs pos="0">
              <a:schemeClr val="lt1">
                <a:hueOff val="0"/>
                <a:satOff val="0"/>
                <a:lumOff val="0"/>
                <a:alphaOff val="0"/>
                <a:tint val="50000"/>
                <a:satMod val="300000"/>
              </a:schemeClr>
            </a:gs>
            <a:gs pos="35000">
              <a:schemeClr val="lt1">
                <a:hueOff val="0"/>
                <a:satOff val="0"/>
                <a:lumOff val="0"/>
                <a:alphaOff val="0"/>
                <a:tint val="37000"/>
                <a:satMod val="300000"/>
              </a:schemeClr>
            </a:gs>
            <a:gs pos="100000">
              <a:schemeClr val="lt1">
                <a:hueOff val="0"/>
                <a:satOff val="0"/>
                <a:lumOff val="0"/>
                <a:alphaOff val="0"/>
                <a:tint val="15000"/>
                <a:satMod val="350000"/>
              </a:schemeClr>
            </a:gs>
          </a:gsLst>
          <a:lin ang="16200000" scaled="1"/>
        </a:gradFill>
        <a:ln w="9525" cap="flat" cmpd="sng" algn="ctr">
          <a:solidFill>
            <a:schemeClr val="accent3">
              <a:hueOff val="0"/>
              <a:satOff val="0"/>
              <a:lumOff val="0"/>
              <a:alphaOff val="0"/>
            </a:schemeClr>
          </a:solidFill>
          <a:prstDash val="solid"/>
        </a:ln>
        <a:effectLst/>
      </dsp:spPr>
      <dsp:style>
        <a:lnRef idx="1">
          <a:scrgbClr r="0" g="0" b="0"/>
        </a:lnRef>
        <a:fillRef idx="2">
          <a:scrgbClr r="0" g="0" b="0"/>
        </a:fillRef>
        <a:effectRef idx="0">
          <a:scrgbClr r="0" g="0" b="0"/>
        </a:effectRef>
        <a:fontRef idx="minor"/>
      </dsp:style>
    </dsp:sp>
    <dsp:sp modelId="{EF5C55FB-D94B-314E-99C2-9ED41D29CC4C}">
      <dsp:nvSpPr>
        <dsp:cNvPr id="0" name=""/>
        <dsp:cNvSpPr/>
      </dsp:nvSpPr>
      <dsp:spPr>
        <a:xfrm>
          <a:off x="646400" y="771101"/>
          <a:ext cx="6451951" cy="385338"/>
        </a:xfrm>
        <a:prstGeom prst="rect">
          <a:avLst/>
        </a:prstGeom>
        <a:gradFill rotWithShape="0">
          <a:gsLst>
            <a:gs pos="0">
              <a:schemeClr val="accent3">
                <a:hueOff val="1875044"/>
                <a:satOff val="-2813"/>
                <a:lumOff val="-458"/>
                <a:alphaOff val="0"/>
                <a:tint val="50000"/>
                <a:satMod val="300000"/>
              </a:schemeClr>
            </a:gs>
            <a:gs pos="35000">
              <a:schemeClr val="accent3">
                <a:hueOff val="1875044"/>
                <a:satOff val="-2813"/>
                <a:lumOff val="-458"/>
                <a:alphaOff val="0"/>
                <a:tint val="37000"/>
                <a:satMod val="300000"/>
              </a:schemeClr>
            </a:gs>
            <a:gs pos="100000">
              <a:schemeClr val="accent3">
                <a:hueOff val="1875044"/>
                <a:satOff val="-2813"/>
                <a:lumOff val="-458"/>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305863" tIns="45720" rIns="45720" bIns="45720" numCol="1" spcCol="1270" anchor="ctr" anchorCtr="0">
          <a:noAutofit/>
        </a:bodyPr>
        <a:lstStyle/>
        <a:p>
          <a:pPr marL="0" lvl="0" indent="0" algn="l" defTabSz="800100">
            <a:lnSpc>
              <a:spcPct val="90000"/>
            </a:lnSpc>
            <a:spcBef>
              <a:spcPct val="0"/>
            </a:spcBef>
            <a:spcAft>
              <a:spcPct val="35000"/>
            </a:spcAft>
            <a:buNone/>
          </a:pPr>
          <a:r>
            <a:rPr lang="es-MX" sz="1800" b="1" kern="1200" dirty="0">
              <a:latin typeface="Gilroy Light" panose="00000400000000000000" pitchFamily="2" charset="0"/>
            </a:rPr>
            <a:t>Bases o pliego de condiciones</a:t>
          </a:r>
        </a:p>
      </dsp:txBody>
      <dsp:txXfrm>
        <a:off x="646400" y="771101"/>
        <a:ext cx="6451951" cy="385338"/>
      </dsp:txXfrm>
    </dsp:sp>
    <dsp:sp modelId="{C9FC53AE-BC9D-F943-8563-666FE901BDAF}">
      <dsp:nvSpPr>
        <dsp:cNvPr id="0" name=""/>
        <dsp:cNvSpPr/>
      </dsp:nvSpPr>
      <dsp:spPr>
        <a:xfrm>
          <a:off x="405564" y="722934"/>
          <a:ext cx="481673" cy="481673"/>
        </a:xfrm>
        <a:prstGeom prst="ellipse">
          <a:avLst/>
        </a:prstGeom>
        <a:gradFill rotWithShape="0">
          <a:gsLst>
            <a:gs pos="0">
              <a:schemeClr val="lt1">
                <a:hueOff val="0"/>
                <a:satOff val="0"/>
                <a:lumOff val="0"/>
                <a:alphaOff val="0"/>
                <a:tint val="50000"/>
                <a:satMod val="300000"/>
              </a:schemeClr>
            </a:gs>
            <a:gs pos="35000">
              <a:schemeClr val="lt1">
                <a:hueOff val="0"/>
                <a:satOff val="0"/>
                <a:lumOff val="0"/>
                <a:alphaOff val="0"/>
                <a:tint val="37000"/>
                <a:satMod val="300000"/>
              </a:schemeClr>
            </a:gs>
            <a:gs pos="100000">
              <a:schemeClr val="lt1">
                <a:hueOff val="0"/>
                <a:satOff val="0"/>
                <a:lumOff val="0"/>
                <a:alphaOff val="0"/>
                <a:tint val="15000"/>
                <a:satMod val="350000"/>
              </a:schemeClr>
            </a:gs>
          </a:gsLst>
          <a:lin ang="16200000" scaled="1"/>
        </a:gradFill>
        <a:ln w="9525" cap="flat" cmpd="sng" algn="ctr">
          <a:solidFill>
            <a:schemeClr val="accent3">
              <a:hueOff val="1875044"/>
              <a:satOff val="-2813"/>
              <a:lumOff val="-458"/>
              <a:alphaOff val="0"/>
            </a:schemeClr>
          </a:solidFill>
          <a:prstDash val="solid"/>
        </a:ln>
        <a:effectLst/>
      </dsp:spPr>
      <dsp:style>
        <a:lnRef idx="1">
          <a:scrgbClr r="0" g="0" b="0"/>
        </a:lnRef>
        <a:fillRef idx="2">
          <a:scrgbClr r="0" g="0" b="0"/>
        </a:fillRef>
        <a:effectRef idx="0">
          <a:scrgbClr r="0" g="0" b="0"/>
        </a:effectRef>
        <a:fontRef idx="minor"/>
      </dsp:style>
    </dsp:sp>
    <dsp:sp modelId="{02F9D1E4-4026-2641-AA9C-CFE78BEC083C}">
      <dsp:nvSpPr>
        <dsp:cNvPr id="0" name=""/>
        <dsp:cNvSpPr/>
      </dsp:nvSpPr>
      <dsp:spPr>
        <a:xfrm>
          <a:off x="837628" y="1349025"/>
          <a:ext cx="6260724" cy="385338"/>
        </a:xfrm>
        <a:prstGeom prst="rect">
          <a:avLst/>
        </a:prstGeom>
        <a:gradFill rotWithShape="0">
          <a:gsLst>
            <a:gs pos="0">
              <a:schemeClr val="accent3">
                <a:hueOff val="3750088"/>
                <a:satOff val="-5627"/>
                <a:lumOff val="-915"/>
                <a:alphaOff val="0"/>
                <a:tint val="50000"/>
                <a:satMod val="300000"/>
              </a:schemeClr>
            </a:gs>
            <a:gs pos="35000">
              <a:schemeClr val="accent3">
                <a:hueOff val="3750088"/>
                <a:satOff val="-5627"/>
                <a:lumOff val="-915"/>
                <a:alphaOff val="0"/>
                <a:tint val="37000"/>
                <a:satMod val="300000"/>
              </a:schemeClr>
            </a:gs>
            <a:gs pos="100000">
              <a:schemeClr val="accent3">
                <a:hueOff val="3750088"/>
                <a:satOff val="-5627"/>
                <a:lumOff val="-915"/>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305863" tIns="45720" rIns="45720" bIns="45720" numCol="1" spcCol="1270" anchor="ctr" anchorCtr="0">
          <a:noAutofit/>
        </a:bodyPr>
        <a:lstStyle/>
        <a:p>
          <a:pPr marL="0" lvl="0" indent="0" algn="l" defTabSz="800100">
            <a:lnSpc>
              <a:spcPct val="90000"/>
            </a:lnSpc>
            <a:spcBef>
              <a:spcPct val="0"/>
            </a:spcBef>
            <a:spcAft>
              <a:spcPct val="35000"/>
            </a:spcAft>
            <a:buNone/>
          </a:pPr>
          <a:r>
            <a:rPr lang="es-MX" sz="1800" b="1" kern="1200" dirty="0">
              <a:latin typeface="Gilroy Light" panose="00000400000000000000" pitchFamily="2" charset="0"/>
            </a:rPr>
            <a:t>Publicación de la convocatoria</a:t>
          </a:r>
        </a:p>
      </dsp:txBody>
      <dsp:txXfrm>
        <a:off x="837628" y="1349025"/>
        <a:ext cx="6260724" cy="385338"/>
      </dsp:txXfrm>
    </dsp:sp>
    <dsp:sp modelId="{91588B70-9146-BD4D-A6E1-C96147E6BE14}">
      <dsp:nvSpPr>
        <dsp:cNvPr id="0" name=""/>
        <dsp:cNvSpPr/>
      </dsp:nvSpPr>
      <dsp:spPr>
        <a:xfrm>
          <a:off x="596791" y="1300858"/>
          <a:ext cx="481673" cy="481673"/>
        </a:xfrm>
        <a:prstGeom prst="ellipse">
          <a:avLst/>
        </a:prstGeom>
        <a:gradFill rotWithShape="0">
          <a:gsLst>
            <a:gs pos="0">
              <a:schemeClr val="lt1">
                <a:hueOff val="0"/>
                <a:satOff val="0"/>
                <a:lumOff val="0"/>
                <a:alphaOff val="0"/>
                <a:tint val="50000"/>
                <a:satMod val="300000"/>
              </a:schemeClr>
            </a:gs>
            <a:gs pos="35000">
              <a:schemeClr val="lt1">
                <a:hueOff val="0"/>
                <a:satOff val="0"/>
                <a:lumOff val="0"/>
                <a:alphaOff val="0"/>
                <a:tint val="37000"/>
                <a:satMod val="300000"/>
              </a:schemeClr>
            </a:gs>
            <a:gs pos="100000">
              <a:schemeClr val="lt1">
                <a:hueOff val="0"/>
                <a:satOff val="0"/>
                <a:lumOff val="0"/>
                <a:alphaOff val="0"/>
                <a:tint val="15000"/>
                <a:satMod val="350000"/>
              </a:schemeClr>
            </a:gs>
          </a:gsLst>
          <a:lin ang="16200000" scaled="1"/>
        </a:gradFill>
        <a:ln w="9525" cap="flat" cmpd="sng" algn="ctr">
          <a:solidFill>
            <a:schemeClr val="accent3">
              <a:hueOff val="3750088"/>
              <a:satOff val="-5627"/>
              <a:lumOff val="-915"/>
              <a:alphaOff val="0"/>
            </a:schemeClr>
          </a:solidFill>
          <a:prstDash val="solid"/>
        </a:ln>
        <a:effectLst/>
      </dsp:spPr>
      <dsp:style>
        <a:lnRef idx="1">
          <a:scrgbClr r="0" g="0" b="0"/>
        </a:lnRef>
        <a:fillRef idx="2">
          <a:scrgbClr r="0" g="0" b="0"/>
        </a:fillRef>
        <a:effectRef idx="0">
          <a:scrgbClr r="0" g="0" b="0"/>
        </a:effectRef>
        <a:fontRef idx="minor"/>
      </dsp:style>
    </dsp:sp>
    <dsp:sp modelId="{50BEE9FD-A27F-7646-9B05-8EEFFC37036D}">
      <dsp:nvSpPr>
        <dsp:cNvPr id="0" name=""/>
        <dsp:cNvSpPr/>
      </dsp:nvSpPr>
      <dsp:spPr>
        <a:xfrm>
          <a:off x="898686" y="1927373"/>
          <a:ext cx="6199666" cy="385338"/>
        </a:xfrm>
        <a:prstGeom prst="rect">
          <a:avLst/>
        </a:prstGeom>
        <a:gradFill rotWithShape="0">
          <a:gsLst>
            <a:gs pos="0">
              <a:schemeClr val="accent3">
                <a:hueOff val="5625132"/>
                <a:satOff val="-8440"/>
                <a:lumOff val="-1373"/>
                <a:alphaOff val="0"/>
                <a:tint val="50000"/>
                <a:satMod val="300000"/>
              </a:schemeClr>
            </a:gs>
            <a:gs pos="35000">
              <a:schemeClr val="accent3">
                <a:hueOff val="5625132"/>
                <a:satOff val="-8440"/>
                <a:lumOff val="-1373"/>
                <a:alphaOff val="0"/>
                <a:tint val="37000"/>
                <a:satMod val="300000"/>
              </a:schemeClr>
            </a:gs>
            <a:gs pos="100000">
              <a:schemeClr val="accent3">
                <a:hueOff val="5625132"/>
                <a:satOff val="-8440"/>
                <a:lumOff val="-1373"/>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305863" tIns="45720" rIns="45720" bIns="45720" numCol="1" spcCol="1270" anchor="ctr" anchorCtr="0">
          <a:noAutofit/>
        </a:bodyPr>
        <a:lstStyle/>
        <a:p>
          <a:pPr marL="0" lvl="0" indent="0" algn="l" defTabSz="800100">
            <a:lnSpc>
              <a:spcPct val="90000"/>
            </a:lnSpc>
            <a:spcBef>
              <a:spcPct val="0"/>
            </a:spcBef>
            <a:spcAft>
              <a:spcPct val="35000"/>
            </a:spcAft>
            <a:buNone/>
          </a:pPr>
          <a:r>
            <a:rPr lang="es-MX" sz="1800" b="1" kern="1200" dirty="0">
              <a:latin typeface="Gilroy Light" panose="00000400000000000000" pitchFamily="2" charset="0"/>
            </a:rPr>
            <a:t>Presentación de ofertas</a:t>
          </a:r>
        </a:p>
      </dsp:txBody>
      <dsp:txXfrm>
        <a:off x="898686" y="1927373"/>
        <a:ext cx="6199666" cy="385338"/>
      </dsp:txXfrm>
    </dsp:sp>
    <dsp:sp modelId="{EDAE4F68-10FA-5840-8303-9C15A16C6DCB}">
      <dsp:nvSpPr>
        <dsp:cNvPr id="0" name=""/>
        <dsp:cNvSpPr/>
      </dsp:nvSpPr>
      <dsp:spPr>
        <a:xfrm>
          <a:off x="657849" y="1879205"/>
          <a:ext cx="481673" cy="481673"/>
        </a:xfrm>
        <a:prstGeom prst="ellipse">
          <a:avLst/>
        </a:prstGeom>
        <a:gradFill rotWithShape="0">
          <a:gsLst>
            <a:gs pos="0">
              <a:schemeClr val="lt1">
                <a:hueOff val="0"/>
                <a:satOff val="0"/>
                <a:lumOff val="0"/>
                <a:alphaOff val="0"/>
                <a:tint val="50000"/>
                <a:satMod val="300000"/>
              </a:schemeClr>
            </a:gs>
            <a:gs pos="35000">
              <a:schemeClr val="lt1">
                <a:hueOff val="0"/>
                <a:satOff val="0"/>
                <a:lumOff val="0"/>
                <a:alphaOff val="0"/>
                <a:tint val="37000"/>
                <a:satMod val="300000"/>
              </a:schemeClr>
            </a:gs>
            <a:gs pos="100000">
              <a:schemeClr val="lt1">
                <a:hueOff val="0"/>
                <a:satOff val="0"/>
                <a:lumOff val="0"/>
                <a:alphaOff val="0"/>
                <a:tint val="15000"/>
                <a:satMod val="350000"/>
              </a:schemeClr>
            </a:gs>
          </a:gsLst>
          <a:lin ang="16200000" scaled="1"/>
        </a:gradFill>
        <a:ln w="9525" cap="flat" cmpd="sng" algn="ctr">
          <a:solidFill>
            <a:schemeClr val="accent3">
              <a:hueOff val="5625132"/>
              <a:satOff val="-8440"/>
              <a:lumOff val="-1373"/>
              <a:alphaOff val="0"/>
            </a:schemeClr>
          </a:solidFill>
          <a:prstDash val="solid"/>
        </a:ln>
        <a:effectLst/>
      </dsp:spPr>
      <dsp:style>
        <a:lnRef idx="1">
          <a:scrgbClr r="0" g="0" b="0"/>
        </a:lnRef>
        <a:fillRef idx="2">
          <a:scrgbClr r="0" g="0" b="0"/>
        </a:fillRef>
        <a:effectRef idx="0">
          <a:scrgbClr r="0" g="0" b="0"/>
        </a:effectRef>
        <a:fontRef idx="minor"/>
      </dsp:style>
    </dsp:sp>
    <dsp:sp modelId="{1B4F8330-6062-1646-8C2E-E886DEF8F81F}">
      <dsp:nvSpPr>
        <dsp:cNvPr id="0" name=""/>
        <dsp:cNvSpPr/>
      </dsp:nvSpPr>
      <dsp:spPr>
        <a:xfrm>
          <a:off x="837628" y="2505720"/>
          <a:ext cx="6260724" cy="385338"/>
        </a:xfrm>
        <a:prstGeom prst="rect">
          <a:avLst/>
        </a:prstGeom>
        <a:gradFill rotWithShape="0">
          <a:gsLst>
            <a:gs pos="0">
              <a:schemeClr val="accent3">
                <a:hueOff val="7500176"/>
                <a:satOff val="-11253"/>
                <a:lumOff val="-1830"/>
                <a:alphaOff val="0"/>
                <a:tint val="50000"/>
                <a:satMod val="300000"/>
              </a:schemeClr>
            </a:gs>
            <a:gs pos="35000">
              <a:schemeClr val="accent3">
                <a:hueOff val="7500176"/>
                <a:satOff val="-11253"/>
                <a:lumOff val="-1830"/>
                <a:alphaOff val="0"/>
                <a:tint val="37000"/>
                <a:satMod val="300000"/>
              </a:schemeClr>
            </a:gs>
            <a:gs pos="100000">
              <a:schemeClr val="accent3">
                <a:hueOff val="7500176"/>
                <a:satOff val="-11253"/>
                <a:lumOff val="-183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305863" tIns="45720" rIns="45720" bIns="45720" numCol="1" spcCol="1270" anchor="ctr" anchorCtr="0">
          <a:noAutofit/>
        </a:bodyPr>
        <a:lstStyle/>
        <a:p>
          <a:pPr marL="0" lvl="0" indent="0" algn="l" defTabSz="800100">
            <a:lnSpc>
              <a:spcPct val="90000"/>
            </a:lnSpc>
            <a:spcBef>
              <a:spcPct val="0"/>
            </a:spcBef>
            <a:spcAft>
              <a:spcPct val="35000"/>
            </a:spcAft>
            <a:buNone/>
          </a:pPr>
          <a:r>
            <a:rPr lang="es-MX" sz="1800" b="1" kern="1200" dirty="0">
              <a:latin typeface="Gilroy Light" panose="00000400000000000000" pitchFamily="2" charset="0"/>
            </a:rPr>
            <a:t>Apertura de ofertas</a:t>
          </a:r>
        </a:p>
      </dsp:txBody>
      <dsp:txXfrm>
        <a:off x="837628" y="2505720"/>
        <a:ext cx="6260724" cy="385338"/>
      </dsp:txXfrm>
    </dsp:sp>
    <dsp:sp modelId="{11FBF94F-7B1C-B346-8EAE-7EC29499D8D6}">
      <dsp:nvSpPr>
        <dsp:cNvPr id="0" name=""/>
        <dsp:cNvSpPr/>
      </dsp:nvSpPr>
      <dsp:spPr>
        <a:xfrm>
          <a:off x="596791" y="2457553"/>
          <a:ext cx="481673" cy="481673"/>
        </a:xfrm>
        <a:prstGeom prst="ellipse">
          <a:avLst/>
        </a:prstGeom>
        <a:gradFill rotWithShape="0">
          <a:gsLst>
            <a:gs pos="0">
              <a:schemeClr val="lt1">
                <a:hueOff val="0"/>
                <a:satOff val="0"/>
                <a:lumOff val="0"/>
                <a:alphaOff val="0"/>
                <a:tint val="50000"/>
                <a:satMod val="300000"/>
              </a:schemeClr>
            </a:gs>
            <a:gs pos="35000">
              <a:schemeClr val="lt1">
                <a:hueOff val="0"/>
                <a:satOff val="0"/>
                <a:lumOff val="0"/>
                <a:alphaOff val="0"/>
                <a:tint val="37000"/>
                <a:satMod val="300000"/>
              </a:schemeClr>
            </a:gs>
            <a:gs pos="100000">
              <a:schemeClr val="lt1">
                <a:hueOff val="0"/>
                <a:satOff val="0"/>
                <a:lumOff val="0"/>
                <a:alphaOff val="0"/>
                <a:tint val="15000"/>
                <a:satMod val="350000"/>
              </a:schemeClr>
            </a:gs>
          </a:gsLst>
          <a:lin ang="16200000" scaled="1"/>
        </a:gradFill>
        <a:ln w="9525" cap="flat" cmpd="sng" algn="ctr">
          <a:solidFill>
            <a:schemeClr val="accent3">
              <a:hueOff val="7500176"/>
              <a:satOff val="-11253"/>
              <a:lumOff val="-1830"/>
              <a:alphaOff val="0"/>
            </a:schemeClr>
          </a:solidFill>
          <a:prstDash val="solid"/>
        </a:ln>
        <a:effectLst/>
      </dsp:spPr>
      <dsp:style>
        <a:lnRef idx="1">
          <a:scrgbClr r="0" g="0" b="0"/>
        </a:lnRef>
        <a:fillRef idx="2">
          <a:scrgbClr r="0" g="0" b="0"/>
        </a:fillRef>
        <a:effectRef idx="0">
          <a:scrgbClr r="0" g="0" b="0"/>
        </a:effectRef>
        <a:fontRef idx="minor"/>
      </dsp:style>
    </dsp:sp>
    <dsp:sp modelId="{3EEE07A6-6B02-104D-BCC3-C03B61C65C5D}">
      <dsp:nvSpPr>
        <dsp:cNvPr id="0" name=""/>
        <dsp:cNvSpPr/>
      </dsp:nvSpPr>
      <dsp:spPr>
        <a:xfrm>
          <a:off x="646400" y="3083644"/>
          <a:ext cx="6451951" cy="385338"/>
        </a:xfrm>
        <a:prstGeom prst="rect">
          <a:avLst/>
        </a:prstGeom>
        <a:gradFill rotWithShape="0">
          <a:gsLst>
            <a:gs pos="0">
              <a:schemeClr val="accent3">
                <a:hueOff val="9375220"/>
                <a:satOff val="-14067"/>
                <a:lumOff val="-2288"/>
                <a:alphaOff val="0"/>
                <a:tint val="50000"/>
                <a:satMod val="300000"/>
              </a:schemeClr>
            </a:gs>
            <a:gs pos="35000">
              <a:schemeClr val="accent3">
                <a:hueOff val="9375220"/>
                <a:satOff val="-14067"/>
                <a:lumOff val="-2288"/>
                <a:alphaOff val="0"/>
                <a:tint val="37000"/>
                <a:satMod val="300000"/>
              </a:schemeClr>
            </a:gs>
            <a:gs pos="100000">
              <a:schemeClr val="accent3">
                <a:hueOff val="9375220"/>
                <a:satOff val="-14067"/>
                <a:lumOff val="-2288"/>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305863" tIns="45720" rIns="45720" bIns="45720" numCol="1" spcCol="1270" anchor="ctr" anchorCtr="0">
          <a:noAutofit/>
        </a:bodyPr>
        <a:lstStyle/>
        <a:p>
          <a:pPr marL="0" lvl="0" indent="0" algn="l" defTabSz="800100">
            <a:lnSpc>
              <a:spcPct val="90000"/>
            </a:lnSpc>
            <a:spcBef>
              <a:spcPct val="0"/>
            </a:spcBef>
            <a:spcAft>
              <a:spcPct val="35000"/>
            </a:spcAft>
            <a:buNone/>
          </a:pPr>
          <a:r>
            <a:rPr lang="es-MX" sz="1800" b="1" kern="1200" dirty="0">
              <a:latin typeface="Gilroy Light" panose="00000400000000000000" pitchFamily="2" charset="0"/>
            </a:rPr>
            <a:t>Adjudicación </a:t>
          </a:r>
        </a:p>
      </dsp:txBody>
      <dsp:txXfrm>
        <a:off x="646400" y="3083644"/>
        <a:ext cx="6451951" cy="385338"/>
      </dsp:txXfrm>
    </dsp:sp>
    <dsp:sp modelId="{DF343332-ADBD-094E-B0E0-D43530711601}">
      <dsp:nvSpPr>
        <dsp:cNvPr id="0" name=""/>
        <dsp:cNvSpPr/>
      </dsp:nvSpPr>
      <dsp:spPr>
        <a:xfrm>
          <a:off x="405564" y="3035476"/>
          <a:ext cx="481673" cy="481673"/>
        </a:xfrm>
        <a:prstGeom prst="ellipse">
          <a:avLst/>
        </a:prstGeom>
        <a:gradFill rotWithShape="0">
          <a:gsLst>
            <a:gs pos="0">
              <a:schemeClr val="lt1">
                <a:hueOff val="0"/>
                <a:satOff val="0"/>
                <a:lumOff val="0"/>
                <a:alphaOff val="0"/>
                <a:tint val="50000"/>
                <a:satMod val="300000"/>
              </a:schemeClr>
            </a:gs>
            <a:gs pos="35000">
              <a:schemeClr val="lt1">
                <a:hueOff val="0"/>
                <a:satOff val="0"/>
                <a:lumOff val="0"/>
                <a:alphaOff val="0"/>
                <a:tint val="37000"/>
                <a:satMod val="300000"/>
              </a:schemeClr>
            </a:gs>
            <a:gs pos="100000">
              <a:schemeClr val="lt1">
                <a:hueOff val="0"/>
                <a:satOff val="0"/>
                <a:lumOff val="0"/>
                <a:alphaOff val="0"/>
                <a:tint val="15000"/>
                <a:satMod val="350000"/>
              </a:schemeClr>
            </a:gs>
          </a:gsLst>
          <a:lin ang="16200000" scaled="1"/>
        </a:gradFill>
        <a:ln w="9525" cap="flat" cmpd="sng" algn="ctr">
          <a:solidFill>
            <a:schemeClr val="accent3">
              <a:hueOff val="9375220"/>
              <a:satOff val="-14067"/>
              <a:lumOff val="-2288"/>
              <a:alphaOff val="0"/>
            </a:schemeClr>
          </a:solidFill>
          <a:prstDash val="solid"/>
        </a:ln>
        <a:effectLst/>
      </dsp:spPr>
      <dsp:style>
        <a:lnRef idx="1">
          <a:scrgbClr r="0" g="0" b="0"/>
        </a:lnRef>
        <a:fillRef idx="2">
          <a:scrgbClr r="0" g="0" b="0"/>
        </a:fillRef>
        <a:effectRef idx="0">
          <a:scrgbClr r="0" g="0" b="0"/>
        </a:effectRef>
        <a:fontRef idx="minor"/>
      </dsp:style>
    </dsp:sp>
    <dsp:sp modelId="{01FAECE9-209D-5E43-901F-62F1B00D85BD}">
      <dsp:nvSpPr>
        <dsp:cNvPr id="0" name=""/>
        <dsp:cNvSpPr/>
      </dsp:nvSpPr>
      <dsp:spPr>
        <a:xfrm>
          <a:off x="297441" y="3661991"/>
          <a:ext cx="6800910" cy="385338"/>
        </a:xfrm>
        <a:prstGeom prst="rect">
          <a:avLst/>
        </a:prstGeom>
        <a:gradFill rotWithShape="0">
          <a:gsLst>
            <a:gs pos="0">
              <a:schemeClr val="accent3">
                <a:hueOff val="11250264"/>
                <a:satOff val="-16880"/>
                <a:lumOff val="-2745"/>
                <a:alphaOff val="0"/>
                <a:tint val="50000"/>
                <a:satMod val="300000"/>
              </a:schemeClr>
            </a:gs>
            <a:gs pos="35000">
              <a:schemeClr val="accent3">
                <a:hueOff val="11250264"/>
                <a:satOff val="-16880"/>
                <a:lumOff val="-2745"/>
                <a:alphaOff val="0"/>
                <a:tint val="37000"/>
                <a:satMod val="300000"/>
              </a:schemeClr>
            </a:gs>
            <a:gs pos="100000">
              <a:schemeClr val="accent3">
                <a:hueOff val="11250264"/>
                <a:satOff val="-16880"/>
                <a:lumOff val="-2745"/>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305863" tIns="45720" rIns="45720" bIns="45720" numCol="1" spcCol="1270" anchor="ctr" anchorCtr="0">
          <a:noAutofit/>
        </a:bodyPr>
        <a:lstStyle/>
        <a:p>
          <a:pPr marL="0" lvl="0" indent="0" algn="l" defTabSz="800100">
            <a:lnSpc>
              <a:spcPct val="90000"/>
            </a:lnSpc>
            <a:spcBef>
              <a:spcPct val="0"/>
            </a:spcBef>
            <a:spcAft>
              <a:spcPct val="35000"/>
            </a:spcAft>
            <a:buNone/>
          </a:pPr>
          <a:r>
            <a:rPr lang="es-MX" sz="1800" b="1" kern="1200" dirty="0">
              <a:latin typeface="Gilroy Light" panose="00000400000000000000" pitchFamily="2" charset="0"/>
            </a:rPr>
            <a:t>Contrato </a:t>
          </a:r>
        </a:p>
      </dsp:txBody>
      <dsp:txXfrm>
        <a:off x="297441" y="3661991"/>
        <a:ext cx="6800910" cy="385338"/>
      </dsp:txXfrm>
    </dsp:sp>
    <dsp:sp modelId="{6625C144-3A83-2540-B4E3-28405553A502}">
      <dsp:nvSpPr>
        <dsp:cNvPr id="0" name=""/>
        <dsp:cNvSpPr/>
      </dsp:nvSpPr>
      <dsp:spPr>
        <a:xfrm>
          <a:off x="56605" y="3613824"/>
          <a:ext cx="481673" cy="481673"/>
        </a:xfrm>
        <a:prstGeom prst="ellipse">
          <a:avLst/>
        </a:prstGeom>
        <a:gradFill rotWithShape="0">
          <a:gsLst>
            <a:gs pos="0">
              <a:schemeClr val="lt1">
                <a:hueOff val="0"/>
                <a:satOff val="0"/>
                <a:lumOff val="0"/>
                <a:alphaOff val="0"/>
                <a:tint val="50000"/>
                <a:satMod val="300000"/>
              </a:schemeClr>
            </a:gs>
            <a:gs pos="35000">
              <a:schemeClr val="lt1">
                <a:hueOff val="0"/>
                <a:satOff val="0"/>
                <a:lumOff val="0"/>
                <a:alphaOff val="0"/>
                <a:tint val="37000"/>
                <a:satMod val="300000"/>
              </a:schemeClr>
            </a:gs>
            <a:gs pos="100000">
              <a:schemeClr val="lt1">
                <a:hueOff val="0"/>
                <a:satOff val="0"/>
                <a:lumOff val="0"/>
                <a:alphaOff val="0"/>
                <a:tint val="15000"/>
                <a:satMod val="350000"/>
              </a:schemeClr>
            </a:gs>
          </a:gsLst>
          <a:lin ang="16200000" scaled="1"/>
        </a:gradFill>
        <a:ln w="9525" cap="flat" cmpd="sng" algn="ctr">
          <a:solidFill>
            <a:schemeClr val="accent3">
              <a:hueOff val="11250264"/>
              <a:satOff val="-16880"/>
              <a:lumOff val="-2745"/>
              <a:alphaOff val="0"/>
            </a:schemeClr>
          </a:solidFill>
          <a:prstDash val="solid"/>
        </a:ln>
        <a:effectLst/>
      </dsp:spPr>
      <dsp:style>
        <a:lnRef idx="1">
          <a:scrgbClr r="0" g="0" b="0"/>
        </a:lnRef>
        <a:fillRef idx="2">
          <a:scrgbClr r="0" g="0" b="0"/>
        </a:fillRef>
        <a:effectRef idx="0">
          <a:scrgbClr r="0" g="0" b="0"/>
        </a:effectRef>
        <a:fontRef idx="minor"/>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E12FA1C-46E5-6D48-8388-BFC9BE4D5CD0}">
      <dsp:nvSpPr>
        <dsp:cNvPr id="0" name=""/>
        <dsp:cNvSpPr/>
      </dsp:nvSpPr>
      <dsp:spPr>
        <a:xfrm>
          <a:off x="0" y="29041"/>
          <a:ext cx="8104414" cy="1452071"/>
        </a:xfrm>
        <a:prstGeom prst="rect">
          <a:avLst/>
        </a:prstGeom>
        <a:solidFill>
          <a:srgbClr val="009887"/>
        </a:solidFill>
        <a:ln>
          <a:solidFill>
            <a:srgbClr val="009887"/>
          </a:solidFill>
        </a:ln>
        <a:effectLst/>
        <a:scene3d>
          <a:camera prst="orthographicFront"/>
          <a:lightRig rig="threePt" dir="t"/>
        </a:scene3d>
        <a:sp3d>
          <a:bevelT w="165100" prst="coolSlant"/>
        </a:sp3d>
      </dsp:spPr>
      <dsp:style>
        <a:lnRef idx="0">
          <a:scrgbClr r="0" g="0" b="0"/>
        </a:lnRef>
        <a:fillRef idx="1">
          <a:scrgbClr r="0" g="0" b="0"/>
        </a:fillRef>
        <a:effectRef idx="0">
          <a:scrgbClr r="0" g="0" b="0"/>
        </a:effectRef>
        <a:fontRef idx="minor"/>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s-MX" sz="2400" kern="1200" dirty="0">
              <a:latin typeface="Gilroy-Bold" panose="00000800000000000000" pitchFamily="2" charset="0"/>
            </a:rPr>
            <a:t>COMITÉ DE ADQUISICIONES, ARRENDAMIENTO DE BIENES MUEBLES Y CONTRATACIÓN DE SERVICIOS</a:t>
          </a:r>
        </a:p>
      </dsp:txBody>
      <dsp:txXfrm>
        <a:off x="0" y="29041"/>
        <a:ext cx="8104414" cy="1452071"/>
      </dsp:txXfrm>
    </dsp:sp>
    <dsp:sp modelId="{7C22B107-720F-1443-931C-30CFDFD5036B}">
      <dsp:nvSpPr>
        <dsp:cNvPr id="0" name=""/>
        <dsp:cNvSpPr/>
      </dsp:nvSpPr>
      <dsp:spPr>
        <a:xfrm>
          <a:off x="1356" y="1452071"/>
          <a:ext cx="3814772" cy="3049350"/>
        </a:xfrm>
        <a:prstGeom prst="rect">
          <a:avLst/>
        </a:prstGeom>
        <a:solidFill>
          <a:schemeClr val="lt1">
            <a:hueOff val="0"/>
            <a:satOff val="0"/>
            <a:lumOff val="0"/>
            <a:alphaOff val="0"/>
          </a:schemeClr>
        </a:solidFill>
        <a:ln w="25400" cap="flat" cmpd="sng" algn="ctr">
          <a:solidFill>
            <a:srgbClr val="009887"/>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s-MX" sz="2000" b="1" kern="1200" dirty="0">
              <a:latin typeface="Gilroy Light" panose="00000400000000000000" pitchFamily="2" charset="0"/>
            </a:rPr>
            <a:t>Poder Ejecutivo</a:t>
          </a:r>
        </a:p>
        <a:p>
          <a:pPr marL="0" lvl="0" indent="0" algn="ctr" defTabSz="889000">
            <a:lnSpc>
              <a:spcPct val="90000"/>
            </a:lnSpc>
            <a:spcBef>
              <a:spcPct val="0"/>
            </a:spcBef>
            <a:spcAft>
              <a:spcPct val="35000"/>
            </a:spcAft>
            <a:buNone/>
          </a:pPr>
          <a:r>
            <a:rPr lang="es-MX" sz="2000" kern="1200" dirty="0">
              <a:latin typeface="Gilroy Light" panose="00000400000000000000" pitchFamily="2" charset="0"/>
            </a:rPr>
            <a:t>Presidente (La Oficial Mayor)</a:t>
          </a:r>
        </a:p>
        <a:p>
          <a:pPr marL="0" lvl="0" indent="0" algn="ctr" defTabSz="889000">
            <a:lnSpc>
              <a:spcPct val="90000"/>
            </a:lnSpc>
            <a:spcBef>
              <a:spcPct val="0"/>
            </a:spcBef>
            <a:spcAft>
              <a:spcPct val="35000"/>
            </a:spcAft>
            <a:buNone/>
          </a:pPr>
          <a:r>
            <a:rPr lang="es-MX" sz="2000" kern="1200" dirty="0">
              <a:latin typeface="Gilroy Light" panose="00000400000000000000" pitchFamily="2" charset="0"/>
            </a:rPr>
            <a:t>Secretaría Técnico (quien designe la Oficial)</a:t>
          </a:r>
        </a:p>
        <a:p>
          <a:pPr marL="0" lvl="0" indent="0" algn="ctr" defTabSz="889000">
            <a:lnSpc>
              <a:spcPct val="90000"/>
            </a:lnSpc>
            <a:spcBef>
              <a:spcPct val="0"/>
            </a:spcBef>
            <a:spcAft>
              <a:spcPct val="35000"/>
            </a:spcAft>
            <a:buNone/>
          </a:pPr>
          <a:r>
            <a:rPr lang="es-MX" sz="2000" kern="1200" dirty="0">
              <a:latin typeface="Gilroy Light" panose="00000400000000000000" pitchFamily="2" charset="0"/>
            </a:rPr>
            <a:t>Dos vocales (Economía y Hacienda)</a:t>
          </a:r>
        </a:p>
      </dsp:txBody>
      <dsp:txXfrm>
        <a:off x="1356" y="1452071"/>
        <a:ext cx="3814772" cy="3049350"/>
      </dsp:txXfrm>
    </dsp:sp>
    <dsp:sp modelId="{B7938B4A-DFC3-C649-9F04-91B6AF7AFF2B}">
      <dsp:nvSpPr>
        <dsp:cNvPr id="0" name=""/>
        <dsp:cNvSpPr/>
      </dsp:nvSpPr>
      <dsp:spPr>
        <a:xfrm>
          <a:off x="3816129" y="1452071"/>
          <a:ext cx="4286927" cy="3049350"/>
        </a:xfrm>
        <a:prstGeom prst="rect">
          <a:avLst/>
        </a:prstGeom>
        <a:solidFill>
          <a:schemeClr val="lt1">
            <a:hueOff val="0"/>
            <a:satOff val="0"/>
            <a:lumOff val="0"/>
            <a:alphaOff val="0"/>
          </a:schemeClr>
        </a:solidFill>
        <a:ln w="25400" cap="flat" cmpd="sng" algn="ctr">
          <a:solidFill>
            <a:srgbClr val="009887"/>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s-MX" sz="2000" b="1" kern="1200" dirty="0">
              <a:latin typeface="Gilroy Light" panose="00000400000000000000" pitchFamily="2" charset="0"/>
            </a:rPr>
            <a:t>Poder Legislativo, Judicial y Autónomos</a:t>
          </a:r>
        </a:p>
        <a:p>
          <a:pPr marL="0" lvl="0" indent="0" algn="ctr" defTabSz="889000">
            <a:lnSpc>
              <a:spcPct val="90000"/>
            </a:lnSpc>
            <a:spcBef>
              <a:spcPct val="0"/>
            </a:spcBef>
            <a:spcAft>
              <a:spcPct val="35000"/>
            </a:spcAft>
            <a:buNone/>
          </a:pPr>
          <a:r>
            <a:rPr lang="es-MX" sz="2000" kern="1200" dirty="0">
              <a:latin typeface="Gilroy Light" panose="00000400000000000000" pitchFamily="2" charset="0"/>
            </a:rPr>
            <a:t>Presidente (Titular del área administrativa)</a:t>
          </a:r>
        </a:p>
        <a:p>
          <a:pPr marL="0" lvl="0" indent="0" algn="ctr" defTabSz="889000">
            <a:lnSpc>
              <a:spcPct val="90000"/>
            </a:lnSpc>
            <a:spcBef>
              <a:spcPct val="0"/>
            </a:spcBef>
            <a:spcAft>
              <a:spcPct val="35000"/>
            </a:spcAft>
            <a:buNone/>
          </a:pPr>
          <a:r>
            <a:rPr lang="es-MX" sz="2000" kern="1200" dirty="0">
              <a:latin typeface="Gilroy Light" panose="00000400000000000000" pitchFamily="2" charset="0"/>
            </a:rPr>
            <a:t>Secretario Técnico (Recursos Materiales o  Servicios Generales)</a:t>
          </a:r>
        </a:p>
        <a:p>
          <a:pPr marL="0" lvl="0" indent="0" algn="ctr" defTabSz="889000">
            <a:lnSpc>
              <a:spcPct val="90000"/>
            </a:lnSpc>
            <a:spcBef>
              <a:spcPct val="0"/>
            </a:spcBef>
            <a:spcAft>
              <a:spcPct val="35000"/>
            </a:spcAft>
            <a:buNone/>
          </a:pPr>
          <a:r>
            <a:rPr lang="es-MX" sz="2000" kern="1200" dirty="0">
              <a:latin typeface="Gilroy Light" panose="00000400000000000000" pitchFamily="2" charset="0"/>
            </a:rPr>
            <a:t>Dos vocales (Planeación y Financiero)</a:t>
          </a:r>
        </a:p>
      </dsp:txBody>
      <dsp:txXfrm>
        <a:off x="3816129" y="1452071"/>
        <a:ext cx="4286927" cy="3049350"/>
      </dsp:txXfrm>
    </dsp:sp>
    <dsp:sp modelId="{9D1FD267-18EC-3944-946A-CFBE99941730}">
      <dsp:nvSpPr>
        <dsp:cNvPr id="0" name=""/>
        <dsp:cNvSpPr/>
      </dsp:nvSpPr>
      <dsp:spPr>
        <a:xfrm>
          <a:off x="0" y="4501422"/>
          <a:ext cx="8104414" cy="338816"/>
        </a:xfrm>
        <a:prstGeom prst="rect">
          <a:avLst/>
        </a:prstGeom>
        <a:solidFill>
          <a:srgbClr val="009887"/>
        </a:solidFill>
        <a:ln>
          <a:noFill/>
        </a:ln>
        <a:effectLst/>
      </dsp:spPr>
      <dsp:style>
        <a:lnRef idx="0">
          <a:scrgbClr r="0" g="0" b="0"/>
        </a:lnRef>
        <a:fillRef idx="1">
          <a:scrgbClr r="0" g="0" b="0"/>
        </a:fillRef>
        <a:effectRef idx="0">
          <a:scrgbClr r="0" g="0" b="0"/>
        </a:effectRef>
        <a:fontRef idx="minor"/>
      </dsp:style>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BF2195D-0FEB-F946-AEA5-F432D5FDB16F}">
      <dsp:nvSpPr>
        <dsp:cNvPr id="0" name=""/>
        <dsp:cNvSpPr/>
      </dsp:nvSpPr>
      <dsp:spPr>
        <a:xfrm>
          <a:off x="2345775" y="625907"/>
          <a:ext cx="4013998" cy="4013998"/>
        </a:xfrm>
        <a:prstGeom prst="blockArc">
          <a:avLst>
            <a:gd name="adj1" fmla="val 10800000"/>
            <a:gd name="adj2" fmla="val 16200000"/>
            <a:gd name="adj3" fmla="val 4642"/>
          </a:avLst>
        </a:prstGeom>
        <a:solidFill>
          <a:schemeClr val="accent3">
            <a:hueOff val="11250264"/>
            <a:satOff val="-16880"/>
            <a:lumOff val="-2745"/>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B7BF70A8-7E2B-1045-875D-A6425DA1276B}">
      <dsp:nvSpPr>
        <dsp:cNvPr id="0" name=""/>
        <dsp:cNvSpPr/>
      </dsp:nvSpPr>
      <dsp:spPr>
        <a:xfrm>
          <a:off x="2345775" y="625907"/>
          <a:ext cx="4013998" cy="4013998"/>
        </a:xfrm>
        <a:prstGeom prst="blockArc">
          <a:avLst>
            <a:gd name="adj1" fmla="val 5400000"/>
            <a:gd name="adj2" fmla="val 10800000"/>
            <a:gd name="adj3" fmla="val 4642"/>
          </a:avLst>
        </a:prstGeom>
        <a:solidFill>
          <a:schemeClr val="accent3">
            <a:hueOff val="7500176"/>
            <a:satOff val="-11253"/>
            <a:lumOff val="-183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7E79CEE5-A6B1-624E-96A9-01610D1EE229}">
      <dsp:nvSpPr>
        <dsp:cNvPr id="0" name=""/>
        <dsp:cNvSpPr/>
      </dsp:nvSpPr>
      <dsp:spPr>
        <a:xfrm>
          <a:off x="2345775" y="625907"/>
          <a:ext cx="4013998" cy="4013998"/>
        </a:xfrm>
        <a:prstGeom prst="blockArc">
          <a:avLst>
            <a:gd name="adj1" fmla="val 0"/>
            <a:gd name="adj2" fmla="val 5400000"/>
            <a:gd name="adj3" fmla="val 4642"/>
          </a:avLst>
        </a:prstGeom>
        <a:solidFill>
          <a:schemeClr val="accent3">
            <a:hueOff val="3750088"/>
            <a:satOff val="-5627"/>
            <a:lumOff val="-915"/>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B00ADA0E-3228-0C4A-AA89-148CDAD2EFCB}">
      <dsp:nvSpPr>
        <dsp:cNvPr id="0" name=""/>
        <dsp:cNvSpPr/>
      </dsp:nvSpPr>
      <dsp:spPr>
        <a:xfrm>
          <a:off x="2345775" y="625907"/>
          <a:ext cx="4013998" cy="4013998"/>
        </a:xfrm>
        <a:prstGeom prst="blockArc">
          <a:avLst>
            <a:gd name="adj1" fmla="val 16200000"/>
            <a:gd name="adj2" fmla="val 0"/>
            <a:gd name="adj3" fmla="val 4642"/>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A523FC0C-6F83-7243-B54D-3A83060BE613}">
      <dsp:nvSpPr>
        <dsp:cNvPr id="0" name=""/>
        <dsp:cNvSpPr/>
      </dsp:nvSpPr>
      <dsp:spPr>
        <a:xfrm>
          <a:off x="3347255" y="1708724"/>
          <a:ext cx="2011039" cy="1848364"/>
        </a:xfrm>
        <a:prstGeom prst="ellipse">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800100">
            <a:lnSpc>
              <a:spcPct val="100000"/>
            </a:lnSpc>
            <a:spcBef>
              <a:spcPts val="0"/>
            </a:spcBef>
            <a:spcAft>
              <a:spcPts val="0"/>
            </a:spcAft>
            <a:buNone/>
          </a:pPr>
          <a:r>
            <a:rPr lang="es-MX" sz="1800" b="1" kern="1200" dirty="0">
              <a:latin typeface="Gilroy Light" panose="00000400000000000000" pitchFamily="2" charset="0"/>
            </a:rPr>
            <a:t>Licitación por convocatoria pública</a:t>
          </a:r>
        </a:p>
        <a:p>
          <a:pPr marL="0" lvl="0" indent="0" algn="ctr" defTabSz="800100">
            <a:lnSpc>
              <a:spcPct val="100000"/>
            </a:lnSpc>
            <a:spcBef>
              <a:spcPts val="0"/>
            </a:spcBef>
            <a:spcAft>
              <a:spcPts val="0"/>
            </a:spcAft>
            <a:buNone/>
          </a:pPr>
          <a:r>
            <a:rPr lang="es-MX" sz="1800" b="1" kern="1200" dirty="0">
              <a:latin typeface="Gilroy Light" panose="00000400000000000000" pitchFamily="2" charset="0"/>
            </a:rPr>
            <a:t>Licitación restringida</a:t>
          </a:r>
        </a:p>
      </dsp:txBody>
      <dsp:txXfrm>
        <a:off x="3641765" y="1979411"/>
        <a:ext cx="1422019" cy="1306990"/>
      </dsp:txXfrm>
    </dsp:sp>
    <dsp:sp modelId="{F3E1052E-FC9C-CD44-B46E-D3477911DA0E}">
      <dsp:nvSpPr>
        <dsp:cNvPr id="0" name=""/>
        <dsp:cNvSpPr/>
      </dsp:nvSpPr>
      <dsp:spPr>
        <a:xfrm>
          <a:off x="3504089" y="-70813"/>
          <a:ext cx="1697369" cy="1486600"/>
        </a:xfrm>
        <a:prstGeom prst="ellipse">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800100">
            <a:lnSpc>
              <a:spcPct val="100000"/>
            </a:lnSpc>
            <a:spcBef>
              <a:spcPts val="0"/>
            </a:spcBef>
            <a:spcAft>
              <a:spcPts val="0"/>
            </a:spcAft>
            <a:buNone/>
          </a:pPr>
          <a:r>
            <a:rPr lang="es-MX" sz="1800" b="1" kern="1200" dirty="0">
              <a:latin typeface="Gilroy Light" panose="00000400000000000000" pitchFamily="2" charset="0"/>
            </a:rPr>
            <a:t>Autoriza- </a:t>
          </a:r>
          <a:r>
            <a:rPr lang="es-MX" sz="1800" b="1" kern="1200" dirty="0" err="1">
              <a:latin typeface="Gilroy Light" panose="00000400000000000000" pitchFamily="2" charset="0"/>
            </a:rPr>
            <a:t>ción</a:t>
          </a:r>
          <a:r>
            <a:rPr lang="es-MX" sz="1800" b="1" kern="1200" dirty="0">
              <a:latin typeface="Gilroy Light" panose="00000400000000000000" pitchFamily="2" charset="0"/>
            </a:rPr>
            <a:t> del Comité o Subcomité</a:t>
          </a:r>
        </a:p>
      </dsp:txBody>
      <dsp:txXfrm>
        <a:off x="3752663" y="146895"/>
        <a:ext cx="1200221" cy="1051184"/>
      </dsp:txXfrm>
    </dsp:sp>
    <dsp:sp modelId="{DFC57366-A565-EC4A-AF1D-25D2BD46242D}">
      <dsp:nvSpPr>
        <dsp:cNvPr id="0" name=""/>
        <dsp:cNvSpPr/>
      </dsp:nvSpPr>
      <dsp:spPr>
        <a:xfrm>
          <a:off x="5502795" y="1859964"/>
          <a:ext cx="1620799" cy="1545885"/>
        </a:xfrm>
        <a:prstGeom prst="ellipse">
          <a:avLst/>
        </a:prstGeom>
        <a:solidFill>
          <a:schemeClr val="accent3">
            <a:hueOff val="3750088"/>
            <a:satOff val="-5627"/>
            <a:lumOff val="-915"/>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800100">
            <a:lnSpc>
              <a:spcPct val="100000"/>
            </a:lnSpc>
            <a:spcBef>
              <a:spcPts val="0"/>
            </a:spcBef>
            <a:spcAft>
              <a:spcPts val="0"/>
            </a:spcAft>
            <a:buNone/>
          </a:pPr>
          <a:r>
            <a:rPr lang="es-MX" sz="1800" b="1" kern="1200" dirty="0">
              <a:latin typeface="Gilroy Light" panose="00000400000000000000" pitchFamily="2" charset="0"/>
            </a:rPr>
            <a:t>Oficio de autoriza- </a:t>
          </a:r>
          <a:r>
            <a:rPr lang="es-MX" sz="1800" b="1" kern="1200" dirty="0" err="1">
              <a:latin typeface="Gilroy Light" panose="00000400000000000000" pitchFamily="2" charset="0"/>
            </a:rPr>
            <a:t>ción</a:t>
          </a:r>
          <a:r>
            <a:rPr lang="es-MX" sz="1800" b="1" kern="1200" dirty="0">
              <a:latin typeface="Gilroy Light" panose="00000400000000000000" pitchFamily="2" charset="0"/>
            </a:rPr>
            <a:t> de recursos</a:t>
          </a:r>
        </a:p>
      </dsp:txBody>
      <dsp:txXfrm>
        <a:off x="5740156" y="2086354"/>
        <a:ext cx="1146077" cy="1093105"/>
      </dsp:txXfrm>
    </dsp:sp>
    <dsp:sp modelId="{9C263BA6-9B40-6C4B-8737-EFA5D20BF864}">
      <dsp:nvSpPr>
        <dsp:cNvPr id="0" name=""/>
        <dsp:cNvSpPr/>
      </dsp:nvSpPr>
      <dsp:spPr>
        <a:xfrm>
          <a:off x="3605689" y="3898371"/>
          <a:ext cx="1494169" cy="1389911"/>
        </a:xfrm>
        <a:prstGeom prst="ellipse">
          <a:avLst/>
        </a:prstGeom>
        <a:solidFill>
          <a:schemeClr val="accent3">
            <a:hueOff val="7500176"/>
            <a:satOff val="-11253"/>
            <a:lumOff val="-183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800100">
            <a:lnSpc>
              <a:spcPct val="100000"/>
            </a:lnSpc>
            <a:spcBef>
              <a:spcPts val="0"/>
            </a:spcBef>
            <a:spcAft>
              <a:spcPts val="0"/>
            </a:spcAft>
            <a:buNone/>
          </a:pPr>
          <a:r>
            <a:rPr lang="es-MX" sz="1800" b="1" kern="1200" dirty="0">
              <a:latin typeface="Gilroy Light" panose="00000400000000000000" pitchFamily="2" charset="0"/>
            </a:rPr>
            <a:t>Analítico calendarizado</a:t>
          </a:r>
        </a:p>
      </dsp:txBody>
      <dsp:txXfrm>
        <a:off x="3824505" y="4101919"/>
        <a:ext cx="1056537" cy="982815"/>
      </dsp:txXfrm>
    </dsp:sp>
    <dsp:sp modelId="{32F5C6CD-971C-C843-B84C-5499C61C34A8}">
      <dsp:nvSpPr>
        <dsp:cNvPr id="0" name=""/>
        <dsp:cNvSpPr/>
      </dsp:nvSpPr>
      <dsp:spPr>
        <a:xfrm>
          <a:off x="1588605" y="1856444"/>
          <a:ext cx="1607498" cy="1552923"/>
        </a:xfrm>
        <a:prstGeom prst="ellipse">
          <a:avLst/>
        </a:prstGeom>
        <a:solidFill>
          <a:schemeClr val="accent3">
            <a:hueOff val="11250264"/>
            <a:satOff val="-16880"/>
            <a:lumOff val="-2745"/>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800100">
            <a:lnSpc>
              <a:spcPct val="100000"/>
            </a:lnSpc>
            <a:spcBef>
              <a:spcPts val="0"/>
            </a:spcBef>
            <a:spcAft>
              <a:spcPts val="0"/>
            </a:spcAft>
            <a:buNone/>
          </a:pPr>
          <a:r>
            <a:rPr lang="es-MX" sz="1800" b="1" kern="1200" dirty="0">
              <a:latin typeface="Gilroy Light" panose="00000400000000000000" pitchFamily="2" charset="0"/>
            </a:rPr>
            <a:t>Proyecto de las</a:t>
          </a:r>
        </a:p>
        <a:p>
          <a:pPr marL="0" lvl="0" indent="0" algn="ctr" defTabSz="800100">
            <a:lnSpc>
              <a:spcPct val="100000"/>
            </a:lnSpc>
            <a:spcBef>
              <a:spcPts val="0"/>
            </a:spcBef>
            <a:spcAft>
              <a:spcPts val="0"/>
            </a:spcAft>
            <a:buNone/>
          </a:pPr>
          <a:r>
            <a:rPr lang="es-MX" sz="1800" b="1" kern="1200" dirty="0">
              <a:latin typeface="Gilroy Light" panose="00000400000000000000" pitchFamily="2" charset="0"/>
            </a:rPr>
            <a:t>bases</a:t>
          </a:r>
        </a:p>
      </dsp:txBody>
      <dsp:txXfrm>
        <a:off x="1824018" y="2083864"/>
        <a:ext cx="1136672" cy="1098083"/>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64C40D2-6FE1-4643-B7A6-9DCE5760A3DE}">
      <dsp:nvSpPr>
        <dsp:cNvPr id="0" name=""/>
        <dsp:cNvSpPr/>
      </dsp:nvSpPr>
      <dsp:spPr>
        <a:xfrm>
          <a:off x="5299219" y="0"/>
          <a:ext cx="1760843" cy="4845091"/>
        </a:xfrm>
        <a:prstGeom prst="roundRect">
          <a:avLst>
            <a:gd name="adj" fmla="val 10000"/>
          </a:avLst>
        </a:prstGeom>
        <a:solidFill>
          <a:srgbClr val="009887"/>
        </a:solidFill>
        <a:ln>
          <a:noFill/>
        </a:ln>
        <a:effectLst>
          <a:outerShdw blurRad="40000" dist="23000" dir="5400000" rotWithShape="0">
            <a:srgbClr val="000000">
              <a:alpha val="35000"/>
            </a:srgbClr>
          </a:outerShdw>
        </a:effectLst>
      </dsp:spPr>
      <dsp:style>
        <a:lnRef idx="0">
          <a:scrgbClr r="0" g="0" b="0"/>
        </a:lnRef>
        <a:fillRef idx="1">
          <a:scrgbClr r="0" g="0" b="0"/>
        </a:fillRef>
        <a:effectRef idx="2">
          <a:scrgbClr r="0" g="0" b="0"/>
        </a:effectRef>
        <a:fontRef idx="minor"/>
      </dsp:style>
      <dsp:txBody>
        <a:bodyPr spcFirstLastPara="0" vert="horz" wrap="square" lIns="376936" tIns="376936" rIns="376936" bIns="376936" numCol="1" spcCol="1270" anchor="ctr" anchorCtr="0">
          <a:noAutofit/>
        </a:bodyPr>
        <a:lstStyle/>
        <a:p>
          <a:pPr marL="0" lvl="0" indent="0" algn="ctr" defTabSz="2355850">
            <a:lnSpc>
              <a:spcPct val="90000"/>
            </a:lnSpc>
            <a:spcBef>
              <a:spcPct val="0"/>
            </a:spcBef>
            <a:spcAft>
              <a:spcPct val="35000"/>
            </a:spcAft>
            <a:buNone/>
          </a:pPr>
          <a:r>
            <a:rPr lang="es-ES" sz="5300" kern="1200" dirty="0">
              <a:solidFill>
                <a:srgbClr val="009887"/>
              </a:solidFill>
              <a:latin typeface="Gilroy Light" panose="00000400000000000000" pitchFamily="2" charset="0"/>
            </a:rPr>
            <a:t>.</a:t>
          </a:r>
          <a:endParaRPr lang="es-MX" sz="5300" kern="1200" dirty="0">
            <a:solidFill>
              <a:srgbClr val="009887"/>
            </a:solidFill>
            <a:latin typeface="Gilroy Light" panose="00000400000000000000" pitchFamily="2" charset="0"/>
          </a:endParaRPr>
        </a:p>
      </dsp:txBody>
      <dsp:txXfrm>
        <a:off x="5299219" y="0"/>
        <a:ext cx="1760843" cy="1453527"/>
      </dsp:txXfrm>
    </dsp:sp>
    <dsp:sp modelId="{9B1ACF23-19B3-0A44-8AAC-2F7042CF8743}">
      <dsp:nvSpPr>
        <dsp:cNvPr id="0" name=""/>
        <dsp:cNvSpPr/>
      </dsp:nvSpPr>
      <dsp:spPr>
        <a:xfrm>
          <a:off x="3340719" y="0"/>
          <a:ext cx="1760843" cy="4845091"/>
        </a:xfrm>
        <a:prstGeom prst="roundRect">
          <a:avLst>
            <a:gd name="adj" fmla="val 10000"/>
          </a:avLst>
        </a:prstGeom>
        <a:solidFill>
          <a:srgbClr val="009887"/>
        </a:solidFill>
        <a:ln>
          <a:noFill/>
        </a:ln>
        <a:effectLst>
          <a:outerShdw blurRad="40000" dist="23000" dir="5400000" rotWithShape="0">
            <a:srgbClr val="000000">
              <a:alpha val="35000"/>
            </a:srgbClr>
          </a:outerShdw>
        </a:effectLst>
      </dsp:spPr>
      <dsp:style>
        <a:lnRef idx="0">
          <a:scrgbClr r="0" g="0" b="0"/>
        </a:lnRef>
        <a:fillRef idx="1">
          <a:scrgbClr r="0" g="0" b="0"/>
        </a:fillRef>
        <a:effectRef idx="2">
          <a:scrgbClr r="0" g="0" b="0"/>
        </a:effectRef>
        <a:fontRef idx="minor"/>
      </dsp:style>
      <dsp:txBody>
        <a:bodyPr spcFirstLastPara="0" vert="horz" wrap="square" lIns="376936" tIns="376936" rIns="376936" bIns="376936" numCol="1" spcCol="1270" anchor="ctr" anchorCtr="0">
          <a:noAutofit/>
        </a:bodyPr>
        <a:lstStyle/>
        <a:p>
          <a:pPr marL="0" lvl="0" indent="0" algn="ctr" defTabSz="2355850">
            <a:lnSpc>
              <a:spcPct val="90000"/>
            </a:lnSpc>
            <a:spcBef>
              <a:spcPct val="0"/>
            </a:spcBef>
            <a:spcAft>
              <a:spcPct val="35000"/>
            </a:spcAft>
            <a:buNone/>
          </a:pPr>
          <a:r>
            <a:rPr lang="es-ES" sz="5300" kern="1200" dirty="0">
              <a:solidFill>
                <a:srgbClr val="009887"/>
              </a:solidFill>
              <a:latin typeface="Gilroy Light" panose="00000400000000000000" pitchFamily="2" charset="0"/>
            </a:rPr>
            <a:t>.</a:t>
          </a:r>
          <a:endParaRPr lang="es-MX" sz="5300" kern="1200" dirty="0">
            <a:solidFill>
              <a:srgbClr val="009887"/>
            </a:solidFill>
            <a:latin typeface="Gilroy Light" panose="00000400000000000000" pitchFamily="2" charset="0"/>
          </a:endParaRPr>
        </a:p>
      </dsp:txBody>
      <dsp:txXfrm>
        <a:off x="3340719" y="0"/>
        <a:ext cx="1760843" cy="1453527"/>
      </dsp:txXfrm>
    </dsp:sp>
    <dsp:sp modelId="{11CE8DCB-C489-5643-8729-6889D001792F}">
      <dsp:nvSpPr>
        <dsp:cNvPr id="0" name=""/>
        <dsp:cNvSpPr/>
      </dsp:nvSpPr>
      <dsp:spPr>
        <a:xfrm>
          <a:off x="1344123" y="0"/>
          <a:ext cx="1760843" cy="4845091"/>
        </a:xfrm>
        <a:prstGeom prst="roundRect">
          <a:avLst>
            <a:gd name="adj" fmla="val 10000"/>
          </a:avLst>
        </a:prstGeom>
        <a:solidFill>
          <a:srgbClr val="009887"/>
        </a:solidFill>
        <a:ln>
          <a:noFill/>
        </a:ln>
        <a:effectLst>
          <a:outerShdw blurRad="40000" dist="23000" dir="5400000" rotWithShape="0">
            <a:srgbClr val="000000">
              <a:alpha val="35000"/>
            </a:srgbClr>
          </a:outerShdw>
        </a:effectLst>
      </dsp:spPr>
      <dsp:style>
        <a:lnRef idx="0">
          <a:scrgbClr r="0" g="0" b="0"/>
        </a:lnRef>
        <a:fillRef idx="1">
          <a:scrgbClr r="0" g="0" b="0"/>
        </a:fillRef>
        <a:effectRef idx="2">
          <a:scrgbClr r="0" g="0" b="0"/>
        </a:effectRef>
        <a:fontRef idx="minor"/>
      </dsp:style>
      <dsp:txBody>
        <a:bodyPr spcFirstLastPara="0" vert="horz" wrap="square" lIns="376936" tIns="376936" rIns="376936" bIns="376936" numCol="1" spcCol="1270" anchor="ctr" anchorCtr="0">
          <a:noAutofit/>
        </a:bodyPr>
        <a:lstStyle/>
        <a:p>
          <a:pPr marL="0" lvl="0" indent="0" algn="ctr" defTabSz="2355850">
            <a:lnSpc>
              <a:spcPct val="90000"/>
            </a:lnSpc>
            <a:spcBef>
              <a:spcPct val="0"/>
            </a:spcBef>
            <a:spcAft>
              <a:spcPct val="35000"/>
            </a:spcAft>
            <a:buNone/>
          </a:pPr>
          <a:endParaRPr lang="es-MX" sz="5300" kern="1200">
            <a:latin typeface="Gilroy Light" panose="00000400000000000000" pitchFamily="2" charset="0"/>
          </a:endParaRPr>
        </a:p>
      </dsp:txBody>
      <dsp:txXfrm>
        <a:off x="1344123" y="0"/>
        <a:ext cx="1760843" cy="1453527"/>
      </dsp:txXfrm>
    </dsp:sp>
    <dsp:sp modelId="{481CFDB5-3304-E44D-A8EB-AC8B045634D5}">
      <dsp:nvSpPr>
        <dsp:cNvPr id="0" name=""/>
        <dsp:cNvSpPr/>
      </dsp:nvSpPr>
      <dsp:spPr>
        <a:xfrm>
          <a:off x="1452475" y="3133449"/>
          <a:ext cx="1083521" cy="541760"/>
        </a:xfrm>
        <a:prstGeom prst="roundRect">
          <a:avLst>
            <a:gd name="adj" fmla="val 10000"/>
          </a:avLst>
        </a:prstGeom>
        <a:gradFill rotWithShape="0">
          <a:gsLst>
            <a:gs pos="0">
              <a:schemeClr val="lt1">
                <a:hueOff val="0"/>
                <a:satOff val="0"/>
                <a:lumOff val="0"/>
                <a:alphaOff val="0"/>
                <a:tint val="100000"/>
                <a:shade val="100000"/>
                <a:satMod val="130000"/>
              </a:schemeClr>
            </a:gs>
            <a:gs pos="100000">
              <a:schemeClr val="l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s-MX" sz="1600" b="1" kern="1200" dirty="0">
              <a:latin typeface="Gilroy Light" panose="00000400000000000000" pitchFamily="2" charset="0"/>
            </a:rPr>
            <a:t>Licitación pública</a:t>
          </a:r>
        </a:p>
      </dsp:txBody>
      <dsp:txXfrm>
        <a:off x="1468343" y="3149317"/>
        <a:ext cx="1051785" cy="510024"/>
      </dsp:txXfrm>
    </dsp:sp>
    <dsp:sp modelId="{EE9C48E2-5634-074E-B6B2-E427BA872B20}">
      <dsp:nvSpPr>
        <dsp:cNvPr id="0" name=""/>
        <dsp:cNvSpPr/>
      </dsp:nvSpPr>
      <dsp:spPr>
        <a:xfrm rot="19047152">
          <a:off x="2334605" y="2877022"/>
          <a:ext cx="1529851" cy="20126"/>
        </a:xfrm>
        <a:custGeom>
          <a:avLst/>
          <a:gdLst/>
          <a:ahLst/>
          <a:cxnLst/>
          <a:rect l="0" t="0" r="0" b="0"/>
          <a:pathLst>
            <a:path>
              <a:moveTo>
                <a:pt x="0" y="10063"/>
              </a:moveTo>
              <a:lnTo>
                <a:pt x="1529851" y="10063"/>
              </a:lnTo>
            </a:path>
          </a:pathLst>
        </a:custGeom>
        <a:noFill/>
        <a:ln w="19050" cap="flat" cmpd="sng" algn="ctr">
          <a:solidFill>
            <a:srgbClr val="C00000"/>
          </a:solidFill>
          <a:prstDash val="solid"/>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s-MX" sz="500" kern="1200">
            <a:latin typeface="Gilroy Light" panose="00000400000000000000" pitchFamily="2" charset="0"/>
          </a:endParaRPr>
        </a:p>
      </dsp:txBody>
      <dsp:txXfrm>
        <a:off x="3061284" y="2848840"/>
        <a:ext cx="76492" cy="76492"/>
      </dsp:txXfrm>
    </dsp:sp>
    <dsp:sp modelId="{7428E08D-DCD4-AE4E-B35C-75B0DA0AAFAF}">
      <dsp:nvSpPr>
        <dsp:cNvPr id="0" name=""/>
        <dsp:cNvSpPr/>
      </dsp:nvSpPr>
      <dsp:spPr>
        <a:xfrm>
          <a:off x="3663064" y="2098962"/>
          <a:ext cx="1083521" cy="541760"/>
        </a:xfrm>
        <a:prstGeom prst="roundRect">
          <a:avLst>
            <a:gd name="adj" fmla="val 10000"/>
          </a:avLst>
        </a:prstGeom>
        <a:gradFill rotWithShape="0">
          <a:gsLst>
            <a:gs pos="0">
              <a:schemeClr val="lt1">
                <a:hueOff val="0"/>
                <a:satOff val="0"/>
                <a:lumOff val="0"/>
                <a:alphaOff val="0"/>
                <a:tint val="100000"/>
                <a:shade val="100000"/>
                <a:satMod val="130000"/>
              </a:schemeClr>
            </a:gs>
            <a:gs pos="100000">
              <a:schemeClr val="l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s-MX" sz="1600" kern="1200" dirty="0">
              <a:latin typeface="Gilroy Light" panose="00000400000000000000" pitchFamily="2" charset="0"/>
            </a:rPr>
            <a:t>Propuesta técnica</a:t>
          </a:r>
        </a:p>
      </dsp:txBody>
      <dsp:txXfrm>
        <a:off x="3678932" y="2114830"/>
        <a:ext cx="1051785" cy="510024"/>
      </dsp:txXfrm>
    </dsp:sp>
    <dsp:sp modelId="{06B52BC8-60A7-3544-BE44-99110598D603}">
      <dsp:nvSpPr>
        <dsp:cNvPr id="0" name=""/>
        <dsp:cNvSpPr/>
      </dsp:nvSpPr>
      <dsp:spPr>
        <a:xfrm rot="18081020">
          <a:off x="4365721" y="1681775"/>
          <a:ext cx="1587827" cy="20126"/>
        </a:xfrm>
        <a:custGeom>
          <a:avLst/>
          <a:gdLst/>
          <a:ahLst/>
          <a:cxnLst/>
          <a:rect l="0" t="0" r="0" b="0"/>
          <a:pathLst>
            <a:path>
              <a:moveTo>
                <a:pt x="0" y="10063"/>
              </a:moveTo>
              <a:lnTo>
                <a:pt x="1587827" y="10063"/>
              </a:lnTo>
            </a:path>
          </a:pathLst>
        </a:custGeom>
        <a:noFill/>
        <a:ln w="19050" cap="flat" cmpd="sng" algn="ctr">
          <a:solidFill>
            <a:srgbClr val="C00000"/>
          </a:solidFill>
          <a:prstDash val="solid"/>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66700">
            <a:lnSpc>
              <a:spcPct val="90000"/>
            </a:lnSpc>
            <a:spcBef>
              <a:spcPct val="0"/>
            </a:spcBef>
            <a:spcAft>
              <a:spcPct val="35000"/>
            </a:spcAft>
            <a:buNone/>
          </a:pPr>
          <a:endParaRPr lang="es-MX" sz="600" kern="1200">
            <a:latin typeface="Gilroy Light" panose="00000400000000000000" pitchFamily="2" charset="0"/>
          </a:endParaRPr>
        </a:p>
      </dsp:txBody>
      <dsp:txXfrm>
        <a:off x="5119939" y="1652143"/>
        <a:ext cx="79391" cy="79391"/>
      </dsp:txXfrm>
    </dsp:sp>
    <dsp:sp modelId="{0EE2922B-4B65-B547-B73D-0AF4C10B540A}">
      <dsp:nvSpPr>
        <dsp:cNvPr id="0" name=""/>
        <dsp:cNvSpPr/>
      </dsp:nvSpPr>
      <dsp:spPr>
        <a:xfrm>
          <a:off x="5572684" y="481953"/>
          <a:ext cx="1195980" cy="1063763"/>
        </a:xfrm>
        <a:prstGeom prst="roundRect">
          <a:avLst>
            <a:gd name="adj" fmla="val 10000"/>
          </a:avLst>
        </a:prstGeom>
        <a:gradFill rotWithShape="0">
          <a:gsLst>
            <a:gs pos="0">
              <a:schemeClr val="lt1">
                <a:hueOff val="0"/>
                <a:satOff val="0"/>
                <a:lumOff val="0"/>
                <a:alphaOff val="0"/>
                <a:tint val="100000"/>
                <a:shade val="100000"/>
                <a:satMod val="130000"/>
              </a:schemeClr>
            </a:gs>
            <a:gs pos="100000">
              <a:schemeClr val="l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s-MX" sz="1600" kern="1200" dirty="0">
              <a:solidFill>
                <a:schemeClr val="tx1"/>
              </a:solidFill>
              <a:latin typeface="Gilroy Light" panose="00000400000000000000" pitchFamily="2" charset="0"/>
            </a:rPr>
            <a:t>Se verifica el cumplimiento de las bases</a:t>
          </a:r>
        </a:p>
      </dsp:txBody>
      <dsp:txXfrm>
        <a:off x="5603841" y="513110"/>
        <a:ext cx="1133666" cy="1001449"/>
      </dsp:txXfrm>
    </dsp:sp>
    <dsp:sp modelId="{1942113C-00D4-7843-AD9A-BF874008FBB8}">
      <dsp:nvSpPr>
        <dsp:cNvPr id="0" name=""/>
        <dsp:cNvSpPr/>
      </dsp:nvSpPr>
      <dsp:spPr>
        <a:xfrm rot="863470">
          <a:off x="4731384" y="2480192"/>
          <a:ext cx="968961" cy="20126"/>
        </a:xfrm>
        <a:custGeom>
          <a:avLst/>
          <a:gdLst/>
          <a:ahLst/>
          <a:cxnLst/>
          <a:rect l="0" t="0" r="0" b="0"/>
          <a:pathLst>
            <a:path>
              <a:moveTo>
                <a:pt x="0" y="10063"/>
              </a:moveTo>
              <a:lnTo>
                <a:pt x="968961" y="10063"/>
              </a:lnTo>
            </a:path>
          </a:pathLst>
        </a:custGeom>
        <a:noFill/>
        <a:ln w="19050" cap="flat" cmpd="sng" algn="ctr">
          <a:solidFill>
            <a:srgbClr val="C00000"/>
          </a:solidFill>
          <a:prstDash val="solid"/>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s-MX" sz="500" kern="1200">
            <a:latin typeface="Gilroy Light" panose="00000400000000000000" pitchFamily="2" charset="0"/>
          </a:endParaRPr>
        </a:p>
      </dsp:txBody>
      <dsp:txXfrm>
        <a:off x="5191640" y="2466032"/>
        <a:ext cx="48448" cy="48448"/>
      </dsp:txXfrm>
    </dsp:sp>
    <dsp:sp modelId="{F0B65FB5-EEDC-4A4C-BBC9-A8A1D952D6A9}">
      <dsp:nvSpPr>
        <dsp:cNvPr id="0" name=""/>
        <dsp:cNvSpPr/>
      </dsp:nvSpPr>
      <dsp:spPr>
        <a:xfrm>
          <a:off x="5685143" y="2208457"/>
          <a:ext cx="1083521" cy="804422"/>
        </a:xfrm>
        <a:prstGeom prst="roundRect">
          <a:avLst>
            <a:gd name="adj" fmla="val 10000"/>
          </a:avLst>
        </a:prstGeom>
        <a:gradFill rotWithShape="0">
          <a:gsLst>
            <a:gs pos="0">
              <a:schemeClr val="lt1">
                <a:hueOff val="0"/>
                <a:satOff val="0"/>
                <a:lumOff val="0"/>
                <a:alphaOff val="0"/>
                <a:tint val="100000"/>
                <a:shade val="100000"/>
                <a:satMod val="130000"/>
              </a:schemeClr>
            </a:gs>
            <a:gs pos="100000">
              <a:schemeClr val="l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s-MX" sz="1600" kern="1200" dirty="0">
              <a:latin typeface="Gilroy Light" panose="00000400000000000000" pitchFamily="2" charset="0"/>
            </a:rPr>
            <a:t>Si cumple, se solicita dictámen técnico</a:t>
          </a:r>
        </a:p>
      </dsp:txBody>
      <dsp:txXfrm>
        <a:off x="5708704" y="2232018"/>
        <a:ext cx="1036399" cy="757300"/>
      </dsp:txXfrm>
    </dsp:sp>
    <dsp:sp modelId="{AB434886-DE1F-584C-9DC7-3F72E4BAC4FA}">
      <dsp:nvSpPr>
        <dsp:cNvPr id="0" name=""/>
        <dsp:cNvSpPr/>
      </dsp:nvSpPr>
      <dsp:spPr>
        <a:xfrm rot="1033827">
          <a:off x="2510998" y="3559262"/>
          <a:ext cx="1114025" cy="20126"/>
        </a:xfrm>
        <a:custGeom>
          <a:avLst/>
          <a:gdLst/>
          <a:ahLst/>
          <a:cxnLst/>
          <a:rect l="0" t="0" r="0" b="0"/>
          <a:pathLst>
            <a:path>
              <a:moveTo>
                <a:pt x="0" y="10063"/>
              </a:moveTo>
              <a:lnTo>
                <a:pt x="1114025" y="10063"/>
              </a:lnTo>
            </a:path>
          </a:pathLst>
        </a:custGeom>
        <a:noFill/>
        <a:ln w="19050" cap="flat" cmpd="sng" algn="ctr">
          <a:solidFill>
            <a:srgbClr val="C00000"/>
          </a:solidFill>
          <a:prstDash val="solid"/>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s-MX" sz="500" kern="1200">
            <a:latin typeface="Gilroy Light" panose="00000400000000000000" pitchFamily="2" charset="0"/>
          </a:endParaRPr>
        </a:p>
      </dsp:txBody>
      <dsp:txXfrm>
        <a:off x="3040160" y="3541474"/>
        <a:ext cx="55701" cy="55701"/>
      </dsp:txXfrm>
    </dsp:sp>
    <dsp:sp modelId="{41AD86C9-7E55-E349-AA5D-A0764E6830D6}">
      <dsp:nvSpPr>
        <dsp:cNvPr id="0" name=""/>
        <dsp:cNvSpPr/>
      </dsp:nvSpPr>
      <dsp:spPr>
        <a:xfrm>
          <a:off x="3600025" y="3463441"/>
          <a:ext cx="1288924" cy="541760"/>
        </a:xfrm>
        <a:prstGeom prst="roundRect">
          <a:avLst>
            <a:gd name="adj" fmla="val 10000"/>
          </a:avLst>
        </a:prstGeom>
        <a:gradFill rotWithShape="0">
          <a:gsLst>
            <a:gs pos="0">
              <a:schemeClr val="lt1">
                <a:hueOff val="0"/>
                <a:satOff val="0"/>
                <a:lumOff val="0"/>
                <a:alphaOff val="0"/>
                <a:tint val="100000"/>
                <a:shade val="100000"/>
                <a:satMod val="130000"/>
              </a:schemeClr>
            </a:gs>
            <a:gs pos="100000">
              <a:schemeClr val="l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s-MX" sz="1600" kern="1200" dirty="0">
              <a:latin typeface="Gilroy Light" panose="00000400000000000000" pitchFamily="2" charset="0"/>
            </a:rPr>
            <a:t>Propuesta económica</a:t>
          </a:r>
        </a:p>
      </dsp:txBody>
      <dsp:txXfrm>
        <a:off x="3615893" y="3479309"/>
        <a:ext cx="1257188" cy="510024"/>
      </dsp:txXfrm>
    </dsp:sp>
    <dsp:sp modelId="{1BEA751B-5E2B-324E-8DE4-EE1328F6A858}">
      <dsp:nvSpPr>
        <dsp:cNvPr id="0" name=""/>
        <dsp:cNvSpPr/>
      </dsp:nvSpPr>
      <dsp:spPr>
        <a:xfrm rot="21421237">
          <a:off x="4888485" y="3706371"/>
          <a:ext cx="688240" cy="20126"/>
        </a:xfrm>
        <a:custGeom>
          <a:avLst/>
          <a:gdLst/>
          <a:ahLst/>
          <a:cxnLst/>
          <a:rect l="0" t="0" r="0" b="0"/>
          <a:pathLst>
            <a:path>
              <a:moveTo>
                <a:pt x="0" y="10063"/>
              </a:moveTo>
              <a:lnTo>
                <a:pt x="688240" y="10063"/>
              </a:lnTo>
            </a:path>
          </a:pathLst>
        </a:custGeom>
        <a:noFill/>
        <a:ln w="9525" cap="flat" cmpd="sng" algn="ctr">
          <a:solidFill>
            <a:srgbClr val="C00000"/>
          </a:solidFill>
          <a:prstDash val="solid"/>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s-MX" sz="500" kern="1200">
            <a:latin typeface="Gilroy Light" panose="00000400000000000000" pitchFamily="2" charset="0"/>
          </a:endParaRPr>
        </a:p>
      </dsp:txBody>
      <dsp:txXfrm>
        <a:off x="5215399" y="3699229"/>
        <a:ext cx="34412" cy="34412"/>
      </dsp:txXfrm>
    </dsp:sp>
    <dsp:sp modelId="{C45DDD14-1153-E94A-B58E-4D133E642456}">
      <dsp:nvSpPr>
        <dsp:cNvPr id="0" name=""/>
        <dsp:cNvSpPr/>
      </dsp:nvSpPr>
      <dsp:spPr>
        <a:xfrm>
          <a:off x="5576260" y="3427668"/>
          <a:ext cx="1223393" cy="541760"/>
        </a:xfrm>
        <a:prstGeom prst="roundRect">
          <a:avLst>
            <a:gd name="adj" fmla="val 10000"/>
          </a:avLst>
        </a:prstGeom>
        <a:gradFill rotWithShape="0">
          <a:gsLst>
            <a:gs pos="0">
              <a:schemeClr val="lt1">
                <a:hueOff val="0"/>
                <a:satOff val="0"/>
                <a:lumOff val="0"/>
                <a:alphaOff val="0"/>
                <a:tint val="100000"/>
                <a:shade val="100000"/>
                <a:satMod val="130000"/>
              </a:schemeClr>
            </a:gs>
            <a:gs pos="100000">
              <a:schemeClr val="l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s-MX" sz="1600" kern="1200" dirty="0">
              <a:latin typeface="Gilroy Light" panose="00000400000000000000" pitchFamily="2" charset="0"/>
            </a:rPr>
            <a:t>Emite dictamen</a:t>
          </a:r>
        </a:p>
      </dsp:txBody>
      <dsp:txXfrm>
        <a:off x="5592128" y="3443536"/>
        <a:ext cx="1191657" cy="510024"/>
      </dsp:txXfrm>
    </dsp:sp>
    <dsp:sp modelId="{0A218870-BC76-3740-B0C1-25C3F39D51C5}">
      <dsp:nvSpPr>
        <dsp:cNvPr id="0" name=""/>
        <dsp:cNvSpPr/>
      </dsp:nvSpPr>
      <dsp:spPr>
        <a:xfrm rot="2675253">
          <a:off x="2340627" y="3870774"/>
          <a:ext cx="1357576" cy="20126"/>
        </a:xfrm>
        <a:custGeom>
          <a:avLst/>
          <a:gdLst/>
          <a:ahLst/>
          <a:cxnLst/>
          <a:rect l="0" t="0" r="0" b="0"/>
          <a:pathLst>
            <a:path>
              <a:moveTo>
                <a:pt x="0" y="10063"/>
              </a:moveTo>
              <a:lnTo>
                <a:pt x="1357576" y="10063"/>
              </a:lnTo>
            </a:path>
          </a:pathLst>
        </a:custGeom>
        <a:noFill/>
        <a:ln w="19050" cap="flat" cmpd="sng" algn="ctr">
          <a:solidFill>
            <a:srgbClr val="C00000"/>
          </a:solidFill>
          <a:prstDash val="solid"/>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s-MX" sz="500" kern="1200">
            <a:latin typeface="Gilroy Light" panose="00000400000000000000" pitchFamily="2" charset="0"/>
          </a:endParaRPr>
        </a:p>
      </dsp:txBody>
      <dsp:txXfrm>
        <a:off x="2985475" y="3846898"/>
        <a:ext cx="67878" cy="67878"/>
      </dsp:txXfrm>
    </dsp:sp>
    <dsp:sp modelId="{67741BA0-3CB6-3C48-A5E8-66F93D0609FC}">
      <dsp:nvSpPr>
        <dsp:cNvPr id="0" name=""/>
        <dsp:cNvSpPr/>
      </dsp:nvSpPr>
      <dsp:spPr>
        <a:xfrm>
          <a:off x="3502833" y="4086465"/>
          <a:ext cx="1573944" cy="541760"/>
        </a:xfrm>
        <a:prstGeom prst="roundRect">
          <a:avLst>
            <a:gd name="adj" fmla="val 10000"/>
          </a:avLst>
        </a:prstGeom>
        <a:gradFill rotWithShape="0">
          <a:gsLst>
            <a:gs pos="0">
              <a:schemeClr val="lt1">
                <a:hueOff val="0"/>
                <a:satOff val="0"/>
                <a:lumOff val="0"/>
                <a:alphaOff val="0"/>
                <a:tint val="100000"/>
                <a:shade val="100000"/>
                <a:satMod val="130000"/>
              </a:schemeClr>
            </a:gs>
            <a:gs pos="100000">
              <a:schemeClr val="l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es-MX" sz="1400" kern="1200" dirty="0">
              <a:latin typeface="Gilroy Light" panose="00000400000000000000" pitchFamily="2" charset="0"/>
            </a:rPr>
            <a:t>Se levantan actas en ambos procesos</a:t>
          </a:r>
        </a:p>
      </dsp:txBody>
      <dsp:txXfrm>
        <a:off x="3518701" y="4102333"/>
        <a:ext cx="1542208" cy="510024"/>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64C40D2-6FE1-4643-B7A6-9DCE5760A3DE}">
      <dsp:nvSpPr>
        <dsp:cNvPr id="0" name=""/>
        <dsp:cNvSpPr/>
      </dsp:nvSpPr>
      <dsp:spPr>
        <a:xfrm>
          <a:off x="5284185" y="0"/>
          <a:ext cx="2239036" cy="4845091"/>
        </a:xfrm>
        <a:prstGeom prst="roundRect">
          <a:avLst>
            <a:gd name="adj" fmla="val 10000"/>
          </a:avLst>
        </a:prstGeom>
        <a:solidFill>
          <a:srgbClr val="009887"/>
        </a:solidFill>
        <a:ln>
          <a:noFill/>
        </a:ln>
        <a:effectLst>
          <a:outerShdw blurRad="40000" dist="23000" dir="5400000" rotWithShape="0">
            <a:srgbClr val="000000">
              <a:alpha val="35000"/>
            </a:srgbClr>
          </a:outerShdw>
        </a:effectLst>
      </dsp:spPr>
      <dsp:style>
        <a:lnRef idx="0">
          <a:scrgbClr r="0" g="0" b="0"/>
        </a:lnRef>
        <a:fillRef idx="1">
          <a:scrgbClr r="0" g="0" b="0"/>
        </a:fillRef>
        <a:effectRef idx="2">
          <a:scrgbClr r="0" g="0" b="0"/>
        </a:effectRef>
        <a:fontRef idx="minor"/>
      </dsp:style>
      <dsp:txBody>
        <a:bodyPr spcFirstLastPara="0" vert="horz" wrap="square" lIns="128016" tIns="128016" rIns="128016" bIns="128016" numCol="1" spcCol="1270" anchor="ctr" anchorCtr="0">
          <a:noAutofit/>
        </a:bodyPr>
        <a:lstStyle/>
        <a:p>
          <a:pPr marL="0" lvl="0" indent="0" algn="ctr" defTabSz="800100">
            <a:lnSpc>
              <a:spcPct val="90000"/>
            </a:lnSpc>
            <a:spcBef>
              <a:spcPct val="0"/>
            </a:spcBef>
            <a:spcAft>
              <a:spcPct val="35000"/>
            </a:spcAft>
            <a:buNone/>
          </a:pPr>
          <a:r>
            <a:rPr lang="es-ES" sz="1800" kern="1200" dirty="0">
              <a:solidFill>
                <a:srgbClr val="009887"/>
              </a:solidFill>
              <a:latin typeface="Gilroy Light" panose="00000400000000000000" pitchFamily="2" charset="0"/>
            </a:rPr>
            <a:t>.</a:t>
          </a:r>
          <a:endParaRPr lang="es-MX" sz="1800" kern="1200" dirty="0">
            <a:solidFill>
              <a:srgbClr val="009887"/>
            </a:solidFill>
            <a:latin typeface="Gilroy Light" panose="00000400000000000000" pitchFamily="2" charset="0"/>
          </a:endParaRPr>
        </a:p>
      </dsp:txBody>
      <dsp:txXfrm>
        <a:off x="5284185" y="0"/>
        <a:ext cx="2239036" cy="1453527"/>
      </dsp:txXfrm>
    </dsp:sp>
    <dsp:sp modelId="{9B1ACF23-19B3-0A44-8AAC-2F7042CF8743}">
      <dsp:nvSpPr>
        <dsp:cNvPr id="0" name=""/>
        <dsp:cNvSpPr/>
      </dsp:nvSpPr>
      <dsp:spPr>
        <a:xfrm>
          <a:off x="2824674" y="0"/>
          <a:ext cx="2205212" cy="4845091"/>
        </a:xfrm>
        <a:prstGeom prst="roundRect">
          <a:avLst>
            <a:gd name="adj" fmla="val 10000"/>
          </a:avLst>
        </a:prstGeom>
        <a:solidFill>
          <a:srgbClr val="009887"/>
        </a:solidFill>
        <a:ln>
          <a:noFill/>
        </a:ln>
        <a:effectLst>
          <a:outerShdw blurRad="40000" dist="23000" dir="5400000" rotWithShape="0">
            <a:srgbClr val="000000">
              <a:alpha val="35000"/>
            </a:srgbClr>
          </a:outerShdw>
        </a:effectLst>
      </dsp:spPr>
      <dsp:style>
        <a:lnRef idx="0">
          <a:scrgbClr r="0" g="0" b="0"/>
        </a:lnRef>
        <a:fillRef idx="1">
          <a:scrgbClr r="0" g="0" b="0"/>
        </a:fillRef>
        <a:effectRef idx="2">
          <a:scrgbClr r="0" g="0" b="0"/>
        </a:effectRef>
        <a:fontRef idx="minor"/>
      </dsp:style>
      <dsp:txBody>
        <a:bodyPr spcFirstLastPara="0" vert="horz" wrap="square" lIns="113792" tIns="113792" rIns="113792" bIns="113792" numCol="1" spcCol="1270" anchor="ctr" anchorCtr="0">
          <a:noAutofit/>
        </a:bodyPr>
        <a:lstStyle/>
        <a:p>
          <a:pPr marL="0" lvl="0" indent="0" algn="ctr" defTabSz="711200">
            <a:lnSpc>
              <a:spcPct val="90000"/>
            </a:lnSpc>
            <a:spcBef>
              <a:spcPct val="0"/>
            </a:spcBef>
            <a:spcAft>
              <a:spcPct val="35000"/>
            </a:spcAft>
            <a:buNone/>
          </a:pPr>
          <a:r>
            <a:rPr lang="es-ES" sz="1600" kern="1200" dirty="0">
              <a:solidFill>
                <a:srgbClr val="009887"/>
              </a:solidFill>
              <a:latin typeface="Gilroy Light" panose="00000400000000000000" pitchFamily="2" charset="0"/>
            </a:rPr>
            <a:t>.</a:t>
          </a:r>
          <a:endParaRPr lang="es-MX" sz="1600" kern="1200" dirty="0">
            <a:solidFill>
              <a:srgbClr val="009887"/>
            </a:solidFill>
            <a:latin typeface="Gilroy Light" panose="00000400000000000000" pitchFamily="2" charset="0"/>
          </a:endParaRPr>
        </a:p>
      </dsp:txBody>
      <dsp:txXfrm>
        <a:off x="2824674" y="0"/>
        <a:ext cx="2205212" cy="1453527"/>
      </dsp:txXfrm>
    </dsp:sp>
    <dsp:sp modelId="{11CE8DCB-C489-5643-8729-6889D001792F}">
      <dsp:nvSpPr>
        <dsp:cNvPr id="0" name=""/>
        <dsp:cNvSpPr/>
      </dsp:nvSpPr>
      <dsp:spPr>
        <a:xfrm>
          <a:off x="424203" y="0"/>
          <a:ext cx="2079252" cy="4845091"/>
        </a:xfrm>
        <a:prstGeom prst="roundRect">
          <a:avLst>
            <a:gd name="adj" fmla="val 10000"/>
          </a:avLst>
        </a:prstGeom>
        <a:solidFill>
          <a:srgbClr val="009887"/>
        </a:solidFill>
        <a:ln>
          <a:noFill/>
        </a:ln>
        <a:effectLst>
          <a:outerShdw blurRad="40000" dist="23000" dir="5400000" rotWithShape="0">
            <a:srgbClr val="000000">
              <a:alpha val="35000"/>
            </a:srgbClr>
          </a:outerShdw>
        </a:effectLst>
      </dsp:spPr>
      <dsp:style>
        <a:lnRef idx="0">
          <a:scrgbClr r="0" g="0" b="0"/>
        </a:lnRef>
        <a:fillRef idx="1">
          <a:scrgbClr r="0" g="0" b="0"/>
        </a:fillRef>
        <a:effectRef idx="2">
          <a:scrgbClr r="0" g="0" b="0"/>
        </a:effectRef>
        <a:fontRef idx="minor"/>
      </dsp:style>
      <dsp:txBody>
        <a:bodyPr spcFirstLastPara="0" vert="horz" wrap="square" lIns="128016" tIns="128016" rIns="128016" bIns="128016" numCol="1" spcCol="1270" anchor="ctr" anchorCtr="0">
          <a:noAutofit/>
        </a:bodyPr>
        <a:lstStyle/>
        <a:p>
          <a:pPr marL="0" lvl="0" indent="0" algn="ctr" defTabSz="800100">
            <a:lnSpc>
              <a:spcPct val="90000"/>
            </a:lnSpc>
            <a:spcBef>
              <a:spcPct val="0"/>
            </a:spcBef>
            <a:spcAft>
              <a:spcPct val="35000"/>
            </a:spcAft>
            <a:buNone/>
          </a:pPr>
          <a:endParaRPr lang="es-MX" sz="1800" b="1" kern="1200">
            <a:latin typeface="Gilroy Light" panose="00000400000000000000" pitchFamily="2" charset="0"/>
          </a:endParaRPr>
        </a:p>
      </dsp:txBody>
      <dsp:txXfrm>
        <a:off x="424203" y="0"/>
        <a:ext cx="2079252" cy="1453527"/>
      </dsp:txXfrm>
    </dsp:sp>
    <dsp:sp modelId="{481CFDB5-3304-E44D-A8EB-AC8B045634D5}">
      <dsp:nvSpPr>
        <dsp:cNvPr id="0" name=""/>
        <dsp:cNvSpPr/>
      </dsp:nvSpPr>
      <dsp:spPr>
        <a:xfrm>
          <a:off x="600735" y="2028486"/>
          <a:ext cx="1357421" cy="737661"/>
        </a:xfrm>
        <a:prstGeom prst="roundRect">
          <a:avLst>
            <a:gd name="adj" fmla="val 10000"/>
          </a:avLst>
        </a:prstGeom>
        <a:gradFill rotWithShape="0">
          <a:gsLst>
            <a:gs pos="0">
              <a:schemeClr val="lt1">
                <a:hueOff val="0"/>
                <a:satOff val="0"/>
                <a:lumOff val="0"/>
                <a:alphaOff val="0"/>
                <a:tint val="100000"/>
                <a:shade val="100000"/>
                <a:satMod val="130000"/>
              </a:schemeClr>
            </a:gs>
            <a:gs pos="100000">
              <a:schemeClr val="l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es-MX" sz="1800" b="1" kern="1200" dirty="0">
              <a:latin typeface="Gilroy Light" panose="00000400000000000000" pitchFamily="2" charset="0"/>
            </a:rPr>
            <a:t>Licitación restringida</a:t>
          </a:r>
        </a:p>
      </dsp:txBody>
      <dsp:txXfrm>
        <a:off x="622340" y="2050091"/>
        <a:ext cx="1314211" cy="694451"/>
      </dsp:txXfrm>
    </dsp:sp>
    <dsp:sp modelId="{EE9C48E2-5634-074E-B6B2-E427BA872B20}">
      <dsp:nvSpPr>
        <dsp:cNvPr id="0" name=""/>
        <dsp:cNvSpPr/>
      </dsp:nvSpPr>
      <dsp:spPr>
        <a:xfrm rot="18710942">
          <a:off x="1653399" y="1704990"/>
          <a:ext cx="1831310" cy="20500"/>
        </a:xfrm>
        <a:custGeom>
          <a:avLst/>
          <a:gdLst/>
          <a:ahLst/>
          <a:cxnLst/>
          <a:rect l="0" t="0" r="0" b="0"/>
          <a:pathLst>
            <a:path>
              <a:moveTo>
                <a:pt x="0" y="10250"/>
              </a:moveTo>
              <a:lnTo>
                <a:pt x="1831310" y="10250"/>
              </a:lnTo>
            </a:path>
          </a:pathLst>
        </a:custGeom>
        <a:noFill/>
        <a:ln w="19050" cap="flat" cmpd="sng" algn="ctr">
          <a:solidFill>
            <a:srgbClr val="C00000"/>
          </a:solidFill>
          <a:prstDash val="solid"/>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800100">
            <a:lnSpc>
              <a:spcPct val="90000"/>
            </a:lnSpc>
            <a:spcBef>
              <a:spcPct val="0"/>
            </a:spcBef>
            <a:spcAft>
              <a:spcPct val="35000"/>
            </a:spcAft>
            <a:buNone/>
          </a:pPr>
          <a:endParaRPr lang="es-MX" sz="1800" kern="1200">
            <a:latin typeface="Gilroy Light" panose="00000400000000000000" pitchFamily="2" charset="0"/>
          </a:endParaRPr>
        </a:p>
      </dsp:txBody>
      <dsp:txXfrm>
        <a:off x="2523271" y="1669457"/>
        <a:ext cx="91565" cy="91565"/>
      </dsp:txXfrm>
    </dsp:sp>
    <dsp:sp modelId="{7428E08D-DCD4-AE4E-B35C-75B0DA0AAFAF}">
      <dsp:nvSpPr>
        <dsp:cNvPr id="0" name=""/>
        <dsp:cNvSpPr/>
      </dsp:nvSpPr>
      <dsp:spPr>
        <a:xfrm>
          <a:off x="3179952" y="562208"/>
          <a:ext cx="1546473" cy="941909"/>
        </a:xfrm>
        <a:prstGeom prst="roundRect">
          <a:avLst>
            <a:gd name="adj" fmla="val 10000"/>
          </a:avLst>
        </a:prstGeom>
        <a:gradFill rotWithShape="0">
          <a:gsLst>
            <a:gs pos="0">
              <a:schemeClr val="lt1">
                <a:hueOff val="0"/>
                <a:satOff val="0"/>
                <a:lumOff val="0"/>
                <a:alphaOff val="0"/>
                <a:tint val="100000"/>
                <a:shade val="100000"/>
                <a:satMod val="130000"/>
              </a:schemeClr>
            </a:gs>
            <a:gs pos="100000">
              <a:schemeClr val="l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s-MX" sz="1600" kern="1200" dirty="0">
              <a:latin typeface="Gilroy Light" panose="00000400000000000000" pitchFamily="2" charset="0"/>
            </a:rPr>
            <a:t>Propuesta técnica y económica</a:t>
          </a:r>
        </a:p>
      </dsp:txBody>
      <dsp:txXfrm>
        <a:off x="3207540" y="589796"/>
        <a:ext cx="1491297" cy="886733"/>
      </dsp:txXfrm>
    </dsp:sp>
    <dsp:sp modelId="{06B52BC8-60A7-3544-BE44-99110598D603}">
      <dsp:nvSpPr>
        <dsp:cNvPr id="0" name=""/>
        <dsp:cNvSpPr/>
      </dsp:nvSpPr>
      <dsp:spPr>
        <a:xfrm rot="383665">
          <a:off x="4723971" y="1066858"/>
          <a:ext cx="789160" cy="20500"/>
        </a:xfrm>
        <a:custGeom>
          <a:avLst/>
          <a:gdLst/>
          <a:ahLst/>
          <a:cxnLst/>
          <a:rect l="0" t="0" r="0" b="0"/>
          <a:pathLst>
            <a:path>
              <a:moveTo>
                <a:pt x="0" y="10250"/>
              </a:moveTo>
              <a:lnTo>
                <a:pt x="789160" y="10250"/>
              </a:lnTo>
            </a:path>
          </a:pathLst>
        </a:custGeom>
        <a:noFill/>
        <a:ln w="19050" cap="flat" cmpd="sng" algn="ctr">
          <a:solidFill>
            <a:srgbClr val="C00000"/>
          </a:solidFill>
          <a:prstDash val="solid"/>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800100">
            <a:lnSpc>
              <a:spcPct val="90000"/>
            </a:lnSpc>
            <a:spcBef>
              <a:spcPct val="0"/>
            </a:spcBef>
            <a:spcAft>
              <a:spcPct val="35000"/>
            </a:spcAft>
            <a:buNone/>
          </a:pPr>
          <a:endParaRPr lang="es-MX" sz="1800" kern="1200">
            <a:latin typeface="Gilroy Light" panose="00000400000000000000" pitchFamily="2" charset="0"/>
          </a:endParaRPr>
        </a:p>
      </dsp:txBody>
      <dsp:txXfrm>
        <a:off x="5098822" y="1057380"/>
        <a:ext cx="39458" cy="39458"/>
      </dsp:txXfrm>
    </dsp:sp>
    <dsp:sp modelId="{0EE2922B-4B65-B547-B73D-0AF4C10B540A}">
      <dsp:nvSpPr>
        <dsp:cNvPr id="0" name=""/>
        <dsp:cNvSpPr/>
      </dsp:nvSpPr>
      <dsp:spPr>
        <a:xfrm>
          <a:off x="5510676" y="845146"/>
          <a:ext cx="1914081" cy="551815"/>
        </a:xfrm>
        <a:prstGeom prst="roundRect">
          <a:avLst>
            <a:gd name="adj" fmla="val 10000"/>
          </a:avLst>
        </a:prstGeom>
        <a:gradFill rotWithShape="0">
          <a:gsLst>
            <a:gs pos="0">
              <a:schemeClr val="lt1">
                <a:hueOff val="0"/>
                <a:satOff val="0"/>
                <a:lumOff val="0"/>
                <a:alphaOff val="0"/>
                <a:tint val="100000"/>
                <a:shade val="100000"/>
                <a:satMod val="130000"/>
              </a:schemeClr>
            </a:gs>
            <a:gs pos="100000">
              <a:schemeClr val="l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s-MX" sz="1600" kern="1200" dirty="0">
              <a:latin typeface="Gilroy Light" panose="00000400000000000000" pitchFamily="2" charset="0"/>
            </a:rPr>
            <a:t>Se verifica el cumplimiento de las bases</a:t>
          </a:r>
        </a:p>
      </dsp:txBody>
      <dsp:txXfrm>
        <a:off x="5526838" y="861308"/>
        <a:ext cx="1881757" cy="519491"/>
      </dsp:txXfrm>
    </dsp:sp>
    <dsp:sp modelId="{1942113C-00D4-7843-AD9A-BF874008FBB8}">
      <dsp:nvSpPr>
        <dsp:cNvPr id="0" name=""/>
        <dsp:cNvSpPr/>
      </dsp:nvSpPr>
      <dsp:spPr>
        <a:xfrm rot="3442462">
          <a:off x="4381528" y="1653216"/>
          <a:ext cx="1496780" cy="20500"/>
        </a:xfrm>
        <a:custGeom>
          <a:avLst/>
          <a:gdLst/>
          <a:ahLst/>
          <a:cxnLst/>
          <a:rect l="0" t="0" r="0" b="0"/>
          <a:pathLst>
            <a:path>
              <a:moveTo>
                <a:pt x="0" y="10250"/>
              </a:moveTo>
              <a:lnTo>
                <a:pt x="1496780" y="10250"/>
              </a:lnTo>
            </a:path>
          </a:pathLst>
        </a:custGeom>
        <a:noFill/>
        <a:ln w="19050" cap="flat" cmpd="sng" algn="ctr">
          <a:solidFill>
            <a:srgbClr val="C00000"/>
          </a:solidFill>
          <a:prstDash val="solid"/>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800100">
            <a:lnSpc>
              <a:spcPct val="90000"/>
            </a:lnSpc>
            <a:spcBef>
              <a:spcPct val="0"/>
            </a:spcBef>
            <a:spcAft>
              <a:spcPct val="35000"/>
            </a:spcAft>
            <a:buNone/>
          </a:pPr>
          <a:endParaRPr lang="es-MX" sz="1800" kern="1200">
            <a:latin typeface="Gilroy Light" panose="00000400000000000000" pitchFamily="2" charset="0"/>
          </a:endParaRPr>
        </a:p>
      </dsp:txBody>
      <dsp:txXfrm>
        <a:off x="5092499" y="1626046"/>
        <a:ext cx="74839" cy="74839"/>
      </dsp:txXfrm>
    </dsp:sp>
    <dsp:sp modelId="{F0B65FB5-EEDC-4A4C-BBC9-A8A1D952D6A9}">
      <dsp:nvSpPr>
        <dsp:cNvPr id="0" name=""/>
        <dsp:cNvSpPr/>
      </dsp:nvSpPr>
      <dsp:spPr>
        <a:xfrm>
          <a:off x="5533411" y="1974502"/>
          <a:ext cx="1926055" cy="638532"/>
        </a:xfrm>
        <a:prstGeom prst="roundRect">
          <a:avLst>
            <a:gd name="adj" fmla="val 10000"/>
          </a:avLst>
        </a:prstGeom>
        <a:gradFill rotWithShape="0">
          <a:gsLst>
            <a:gs pos="0">
              <a:schemeClr val="lt1">
                <a:hueOff val="0"/>
                <a:satOff val="0"/>
                <a:lumOff val="0"/>
                <a:alphaOff val="0"/>
                <a:tint val="100000"/>
                <a:shade val="100000"/>
                <a:satMod val="130000"/>
              </a:schemeClr>
            </a:gs>
            <a:gs pos="100000">
              <a:schemeClr val="l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s-MX" sz="1600" kern="1200" dirty="0">
              <a:latin typeface="Gilroy Light" panose="00000400000000000000" pitchFamily="2" charset="0"/>
            </a:rPr>
            <a:t>Si cumple, se solicita dictámen técnico</a:t>
          </a:r>
        </a:p>
      </dsp:txBody>
      <dsp:txXfrm>
        <a:off x="5552113" y="1993204"/>
        <a:ext cx="1888651" cy="601128"/>
      </dsp:txXfrm>
    </dsp:sp>
    <dsp:sp modelId="{AB434886-DE1F-584C-9DC7-3F72E4BAC4FA}">
      <dsp:nvSpPr>
        <dsp:cNvPr id="0" name=""/>
        <dsp:cNvSpPr/>
      </dsp:nvSpPr>
      <dsp:spPr>
        <a:xfrm rot="21294317">
          <a:off x="1955638" y="2330465"/>
          <a:ext cx="1274762" cy="20500"/>
        </a:xfrm>
        <a:custGeom>
          <a:avLst/>
          <a:gdLst/>
          <a:ahLst/>
          <a:cxnLst/>
          <a:rect l="0" t="0" r="0" b="0"/>
          <a:pathLst>
            <a:path>
              <a:moveTo>
                <a:pt x="0" y="10250"/>
              </a:moveTo>
              <a:lnTo>
                <a:pt x="1274762" y="10250"/>
              </a:lnTo>
            </a:path>
          </a:pathLst>
        </a:custGeom>
        <a:noFill/>
        <a:ln w="19050" cap="flat" cmpd="sng" algn="ctr">
          <a:solidFill>
            <a:srgbClr val="C00000"/>
          </a:solidFill>
          <a:prstDash val="solid"/>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800100">
            <a:lnSpc>
              <a:spcPct val="90000"/>
            </a:lnSpc>
            <a:spcBef>
              <a:spcPct val="0"/>
            </a:spcBef>
            <a:spcAft>
              <a:spcPct val="35000"/>
            </a:spcAft>
            <a:buNone/>
          </a:pPr>
          <a:endParaRPr lang="es-MX" sz="1800" kern="1200">
            <a:latin typeface="Gilroy Light" panose="00000400000000000000" pitchFamily="2" charset="0"/>
          </a:endParaRPr>
        </a:p>
      </dsp:txBody>
      <dsp:txXfrm>
        <a:off x="2561150" y="2308847"/>
        <a:ext cx="63738" cy="63738"/>
      </dsp:txXfrm>
    </dsp:sp>
    <dsp:sp modelId="{41AD86C9-7E55-E349-AA5D-A0764E6830D6}">
      <dsp:nvSpPr>
        <dsp:cNvPr id="0" name=""/>
        <dsp:cNvSpPr/>
      </dsp:nvSpPr>
      <dsp:spPr>
        <a:xfrm>
          <a:off x="3227883" y="1988877"/>
          <a:ext cx="1670002" cy="590475"/>
        </a:xfrm>
        <a:prstGeom prst="roundRect">
          <a:avLst>
            <a:gd name="adj" fmla="val 10000"/>
          </a:avLst>
        </a:prstGeom>
        <a:gradFill rotWithShape="0">
          <a:gsLst>
            <a:gs pos="0">
              <a:schemeClr val="lt1">
                <a:hueOff val="0"/>
                <a:satOff val="0"/>
                <a:lumOff val="0"/>
                <a:alphaOff val="0"/>
                <a:tint val="100000"/>
                <a:shade val="100000"/>
                <a:satMod val="130000"/>
              </a:schemeClr>
            </a:gs>
            <a:gs pos="100000">
              <a:schemeClr val="l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s-MX" sz="1600" kern="1200" dirty="0">
              <a:latin typeface="Gilroy Light" panose="00000400000000000000" pitchFamily="2" charset="0"/>
            </a:rPr>
            <a:t>Se analizan cuando menos 3 propuestas</a:t>
          </a:r>
        </a:p>
      </dsp:txBody>
      <dsp:txXfrm>
        <a:off x="3245177" y="2006171"/>
        <a:ext cx="1635414" cy="555887"/>
      </dsp:txXfrm>
    </dsp:sp>
    <dsp:sp modelId="{1BEA751B-5E2B-324E-8DE4-EE1328F6A858}">
      <dsp:nvSpPr>
        <dsp:cNvPr id="0" name=""/>
        <dsp:cNvSpPr/>
      </dsp:nvSpPr>
      <dsp:spPr>
        <a:xfrm rot="3145147">
          <a:off x="4678983" y="2718545"/>
          <a:ext cx="1122231" cy="20500"/>
        </a:xfrm>
        <a:custGeom>
          <a:avLst/>
          <a:gdLst/>
          <a:ahLst/>
          <a:cxnLst/>
          <a:rect l="0" t="0" r="0" b="0"/>
          <a:pathLst>
            <a:path>
              <a:moveTo>
                <a:pt x="0" y="10250"/>
              </a:moveTo>
              <a:lnTo>
                <a:pt x="1122231" y="10250"/>
              </a:lnTo>
            </a:path>
          </a:pathLst>
        </a:custGeom>
        <a:noFill/>
        <a:ln w="19050" cap="flat" cmpd="sng" algn="ctr">
          <a:solidFill>
            <a:srgbClr val="C00000"/>
          </a:solidFill>
          <a:prstDash val="solid"/>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800100">
            <a:lnSpc>
              <a:spcPct val="90000"/>
            </a:lnSpc>
            <a:spcBef>
              <a:spcPct val="0"/>
            </a:spcBef>
            <a:spcAft>
              <a:spcPct val="35000"/>
            </a:spcAft>
            <a:buNone/>
          </a:pPr>
          <a:endParaRPr lang="es-MX" sz="1800" kern="1200">
            <a:latin typeface="Gilroy Light" panose="00000400000000000000" pitchFamily="2" charset="0"/>
          </a:endParaRPr>
        </a:p>
      </dsp:txBody>
      <dsp:txXfrm>
        <a:off x="5212043" y="2700739"/>
        <a:ext cx="56111" cy="56111"/>
      </dsp:txXfrm>
    </dsp:sp>
    <dsp:sp modelId="{C45DDD14-1153-E94A-B58E-4D133E642456}">
      <dsp:nvSpPr>
        <dsp:cNvPr id="0" name=""/>
        <dsp:cNvSpPr/>
      </dsp:nvSpPr>
      <dsp:spPr>
        <a:xfrm>
          <a:off x="5582313" y="2897567"/>
          <a:ext cx="1763093" cy="551815"/>
        </a:xfrm>
        <a:prstGeom prst="roundRect">
          <a:avLst>
            <a:gd name="adj" fmla="val 10000"/>
          </a:avLst>
        </a:prstGeom>
        <a:gradFill rotWithShape="0">
          <a:gsLst>
            <a:gs pos="0">
              <a:schemeClr val="lt1">
                <a:hueOff val="0"/>
                <a:satOff val="0"/>
                <a:lumOff val="0"/>
                <a:alphaOff val="0"/>
                <a:tint val="100000"/>
                <a:shade val="100000"/>
                <a:satMod val="130000"/>
              </a:schemeClr>
            </a:gs>
            <a:gs pos="100000">
              <a:schemeClr val="l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es-MX" sz="1800" kern="1200" dirty="0">
              <a:latin typeface="Gilroy Light" panose="00000400000000000000" pitchFamily="2" charset="0"/>
            </a:rPr>
            <a:t>Emite dictamen</a:t>
          </a:r>
        </a:p>
      </dsp:txBody>
      <dsp:txXfrm>
        <a:off x="5598475" y="2913729"/>
        <a:ext cx="1730769" cy="519491"/>
      </dsp:txXfrm>
    </dsp:sp>
    <dsp:sp modelId="{0A218870-BC76-3740-B0C1-25C3F39D51C5}">
      <dsp:nvSpPr>
        <dsp:cNvPr id="0" name=""/>
        <dsp:cNvSpPr/>
      </dsp:nvSpPr>
      <dsp:spPr>
        <a:xfrm rot="2042269">
          <a:off x="1823267" y="2827750"/>
          <a:ext cx="1574601" cy="20500"/>
        </a:xfrm>
        <a:custGeom>
          <a:avLst/>
          <a:gdLst/>
          <a:ahLst/>
          <a:cxnLst/>
          <a:rect l="0" t="0" r="0" b="0"/>
          <a:pathLst>
            <a:path>
              <a:moveTo>
                <a:pt x="0" y="10250"/>
              </a:moveTo>
              <a:lnTo>
                <a:pt x="1574601" y="10250"/>
              </a:lnTo>
            </a:path>
          </a:pathLst>
        </a:custGeom>
        <a:noFill/>
        <a:ln w="19050" cap="flat" cmpd="sng" algn="ctr">
          <a:solidFill>
            <a:srgbClr val="C00000"/>
          </a:solidFill>
          <a:prstDash val="solid"/>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800100">
            <a:lnSpc>
              <a:spcPct val="90000"/>
            </a:lnSpc>
            <a:spcBef>
              <a:spcPct val="0"/>
            </a:spcBef>
            <a:spcAft>
              <a:spcPct val="35000"/>
            </a:spcAft>
            <a:buNone/>
          </a:pPr>
          <a:endParaRPr lang="es-MX" sz="1800" kern="1200">
            <a:latin typeface="Gilroy Light" panose="00000400000000000000" pitchFamily="2" charset="0"/>
          </a:endParaRPr>
        </a:p>
      </dsp:txBody>
      <dsp:txXfrm>
        <a:off x="2571202" y="2798635"/>
        <a:ext cx="78730" cy="78730"/>
      </dsp:txXfrm>
    </dsp:sp>
    <dsp:sp modelId="{67741BA0-3CB6-3C48-A5E8-66F93D0609FC}">
      <dsp:nvSpPr>
        <dsp:cNvPr id="0" name=""/>
        <dsp:cNvSpPr/>
      </dsp:nvSpPr>
      <dsp:spPr>
        <a:xfrm>
          <a:off x="3262978" y="3002777"/>
          <a:ext cx="1638670" cy="551815"/>
        </a:xfrm>
        <a:prstGeom prst="roundRect">
          <a:avLst>
            <a:gd name="adj" fmla="val 10000"/>
          </a:avLst>
        </a:prstGeom>
        <a:gradFill rotWithShape="0">
          <a:gsLst>
            <a:gs pos="0">
              <a:schemeClr val="lt1">
                <a:hueOff val="0"/>
                <a:satOff val="0"/>
                <a:lumOff val="0"/>
                <a:alphaOff val="0"/>
                <a:tint val="100000"/>
                <a:shade val="100000"/>
                <a:satMod val="130000"/>
              </a:schemeClr>
            </a:gs>
            <a:gs pos="100000">
              <a:schemeClr val="l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s-MX" sz="1600" kern="1200" dirty="0">
              <a:latin typeface="Gilroy Light" panose="00000400000000000000" pitchFamily="2" charset="0"/>
            </a:rPr>
            <a:t>Se desarrollo en un solo evento.</a:t>
          </a:r>
        </a:p>
      </dsp:txBody>
      <dsp:txXfrm>
        <a:off x="3279140" y="3018939"/>
        <a:ext cx="1606346" cy="519491"/>
      </dsp:txXfrm>
    </dsp:sp>
    <dsp:sp modelId="{42B1CFDC-2E28-FE40-93F3-1630324B97FA}">
      <dsp:nvSpPr>
        <dsp:cNvPr id="0" name=""/>
        <dsp:cNvSpPr/>
      </dsp:nvSpPr>
      <dsp:spPr>
        <a:xfrm rot="3691937">
          <a:off x="1440606" y="3256433"/>
          <a:ext cx="1977888" cy="20500"/>
        </a:xfrm>
        <a:custGeom>
          <a:avLst/>
          <a:gdLst/>
          <a:ahLst/>
          <a:cxnLst/>
          <a:rect l="0" t="0" r="0" b="0"/>
          <a:pathLst>
            <a:path>
              <a:moveTo>
                <a:pt x="0" y="10250"/>
              </a:moveTo>
              <a:lnTo>
                <a:pt x="1977888" y="10250"/>
              </a:lnTo>
            </a:path>
          </a:pathLst>
        </a:custGeom>
        <a:noFill/>
        <a:ln w="19050" cap="flat" cmpd="sng" algn="ctr">
          <a:solidFill>
            <a:srgbClr val="C00000"/>
          </a:solidFill>
          <a:prstDash val="solid"/>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800100">
            <a:lnSpc>
              <a:spcPct val="90000"/>
            </a:lnSpc>
            <a:spcBef>
              <a:spcPct val="0"/>
            </a:spcBef>
            <a:spcAft>
              <a:spcPct val="35000"/>
            </a:spcAft>
            <a:buNone/>
          </a:pPr>
          <a:endParaRPr lang="es-MX" sz="1800" kern="1200">
            <a:latin typeface="Gilroy Light" panose="00000400000000000000" pitchFamily="2" charset="0"/>
          </a:endParaRPr>
        </a:p>
      </dsp:txBody>
      <dsp:txXfrm>
        <a:off x="2380103" y="3217236"/>
        <a:ext cx="98894" cy="98894"/>
      </dsp:txXfrm>
    </dsp:sp>
    <dsp:sp modelId="{F4742668-B403-B246-AE56-17D24BFD253B}">
      <dsp:nvSpPr>
        <dsp:cNvPr id="0" name=""/>
        <dsp:cNvSpPr/>
      </dsp:nvSpPr>
      <dsp:spPr>
        <a:xfrm>
          <a:off x="2900943" y="3860143"/>
          <a:ext cx="2073997" cy="551815"/>
        </a:xfrm>
        <a:prstGeom prst="roundRect">
          <a:avLst>
            <a:gd name="adj" fmla="val 10000"/>
          </a:avLst>
        </a:prstGeom>
        <a:gradFill rotWithShape="0">
          <a:gsLst>
            <a:gs pos="0">
              <a:schemeClr val="lt1">
                <a:hueOff val="0"/>
                <a:satOff val="0"/>
                <a:lumOff val="0"/>
                <a:alphaOff val="0"/>
                <a:tint val="100000"/>
                <a:shade val="100000"/>
                <a:satMod val="130000"/>
              </a:schemeClr>
            </a:gs>
            <a:gs pos="100000">
              <a:schemeClr val="l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es-MX" sz="1400" kern="1200" dirty="0">
              <a:latin typeface="Gilroy Light" panose="00000400000000000000" pitchFamily="2" charset="0"/>
            </a:rPr>
            <a:t>En caso de declararse desierto, se adjudica de forma directa.</a:t>
          </a:r>
        </a:p>
      </dsp:txBody>
      <dsp:txXfrm>
        <a:off x="2917105" y="3876305"/>
        <a:ext cx="2041673" cy="519491"/>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9477DAD-0D7D-6B4F-BB0A-4FE558CE4680}">
      <dsp:nvSpPr>
        <dsp:cNvPr id="0" name=""/>
        <dsp:cNvSpPr/>
      </dsp:nvSpPr>
      <dsp:spPr>
        <a:xfrm>
          <a:off x="-4547637" y="-697308"/>
          <a:ext cx="5417342" cy="5417342"/>
        </a:xfrm>
        <a:prstGeom prst="blockArc">
          <a:avLst>
            <a:gd name="adj1" fmla="val 18900000"/>
            <a:gd name="adj2" fmla="val 2700000"/>
            <a:gd name="adj3" fmla="val 399"/>
          </a:avLst>
        </a:prstGeom>
        <a:noFill/>
        <a:ln w="25400" cap="flat" cmpd="sng" algn="ctr">
          <a:solidFill>
            <a:schemeClr val="accent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71D59465-C4F1-F846-A3D0-BA5855B1FC5D}">
      <dsp:nvSpPr>
        <dsp:cNvPr id="0" name=""/>
        <dsp:cNvSpPr/>
      </dsp:nvSpPr>
      <dsp:spPr>
        <a:xfrm>
          <a:off x="559333" y="402272"/>
          <a:ext cx="7823694" cy="804545"/>
        </a:xfrm>
        <a:prstGeom prst="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38608" tIns="60960" rIns="60960" bIns="60960" numCol="1" spcCol="1270" anchor="ctr" anchorCtr="0">
          <a:noAutofit/>
        </a:bodyPr>
        <a:lstStyle/>
        <a:p>
          <a:pPr marL="0" lvl="0" indent="0" algn="l" defTabSz="1066800">
            <a:lnSpc>
              <a:spcPct val="90000"/>
            </a:lnSpc>
            <a:spcBef>
              <a:spcPct val="0"/>
            </a:spcBef>
            <a:spcAft>
              <a:spcPct val="35000"/>
            </a:spcAft>
            <a:buNone/>
          </a:pPr>
          <a:r>
            <a:rPr lang="es-MX" sz="2400" b="1" kern="1200" dirty="0">
              <a:latin typeface="Gilroy Light" panose="00000400000000000000" pitchFamily="2" charset="0"/>
            </a:rPr>
            <a:t>Controles Internos</a:t>
          </a:r>
        </a:p>
      </dsp:txBody>
      <dsp:txXfrm>
        <a:off x="559333" y="402272"/>
        <a:ext cx="7823694" cy="804545"/>
      </dsp:txXfrm>
    </dsp:sp>
    <dsp:sp modelId="{442C192D-B76F-B74C-94AF-60248DF4C333}">
      <dsp:nvSpPr>
        <dsp:cNvPr id="0" name=""/>
        <dsp:cNvSpPr/>
      </dsp:nvSpPr>
      <dsp:spPr>
        <a:xfrm>
          <a:off x="56492" y="301704"/>
          <a:ext cx="1005681" cy="1005681"/>
        </a:xfrm>
        <a:prstGeom prst="ellipse">
          <a:avLst/>
        </a:prstGeom>
        <a:solidFill>
          <a:schemeClr val="lt1">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454D7585-CB97-DC47-90D7-F5007DD4DB39}">
      <dsp:nvSpPr>
        <dsp:cNvPr id="0" name=""/>
        <dsp:cNvSpPr/>
      </dsp:nvSpPr>
      <dsp:spPr>
        <a:xfrm>
          <a:off x="851785" y="1609089"/>
          <a:ext cx="7531242" cy="804545"/>
        </a:xfrm>
        <a:prstGeom prst="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38608" tIns="60960" rIns="60960" bIns="60960" numCol="1" spcCol="1270" anchor="ctr" anchorCtr="0">
          <a:noAutofit/>
        </a:bodyPr>
        <a:lstStyle/>
        <a:p>
          <a:pPr marL="0" lvl="0" indent="0" algn="l" defTabSz="1066800">
            <a:lnSpc>
              <a:spcPct val="90000"/>
            </a:lnSpc>
            <a:spcBef>
              <a:spcPct val="0"/>
            </a:spcBef>
            <a:spcAft>
              <a:spcPct val="35000"/>
            </a:spcAft>
            <a:buNone/>
          </a:pPr>
          <a:r>
            <a:rPr lang="es-MX" sz="2400" b="1" kern="1200" dirty="0">
              <a:latin typeface="Gilroy Light" panose="00000400000000000000" pitchFamily="2" charset="0"/>
            </a:rPr>
            <a:t>Marco Normativo actualizado</a:t>
          </a:r>
        </a:p>
      </dsp:txBody>
      <dsp:txXfrm>
        <a:off x="851785" y="1609089"/>
        <a:ext cx="7531242" cy="804545"/>
      </dsp:txXfrm>
    </dsp:sp>
    <dsp:sp modelId="{F1848F0C-0647-384F-9EAE-C7A976BAD12F}">
      <dsp:nvSpPr>
        <dsp:cNvPr id="0" name=""/>
        <dsp:cNvSpPr/>
      </dsp:nvSpPr>
      <dsp:spPr>
        <a:xfrm>
          <a:off x="348944" y="1508521"/>
          <a:ext cx="1005681" cy="1005681"/>
        </a:xfrm>
        <a:prstGeom prst="ellipse">
          <a:avLst/>
        </a:prstGeom>
        <a:solidFill>
          <a:schemeClr val="lt1">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7A0CBA15-5A78-F848-A319-0FE0A71B8CE8}">
      <dsp:nvSpPr>
        <dsp:cNvPr id="0" name=""/>
        <dsp:cNvSpPr/>
      </dsp:nvSpPr>
      <dsp:spPr>
        <a:xfrm>
          <a:off x="559333" y="2815907"/>
          <a:ext cx="7823694" cy="804545"/>
        </a:xfrm>
        <a:prstGeom prst="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38608" tIns="60960" rIns="60960" bIns="60960" numCol="1" spcCol="1270" anchor="ctr" anchorCtr="0">
          <a:noAutofit/>
        </a:bodyPr>
        <a:lstStyle/>
        <a:p>
          <a:pPr marL="0" lvl="0" indent="0" algn="l" defTabSz="1066800">
            <a:lnSpc>
              <a:spcPct val="90000"/>
            </a:lnSpc>
            <a:spcBef>
              <a:spcPct val="0"/>
            </a:spcBef>
            <a:spcAft>
              <a:spcPct val="35000"/>
            </a:spcAft>
            <a:buNone/>
          </a:pPr>
          <a:r>
            <a:rPr lang="es-MX" sz="2400" b="1" kern="1200" dirty="0">
              <a:latin typeface="Gilroy Light" panose="00000400000000000000" pitchFamily="2" charset="0"/>
            </a:rPr>
            <a:t>Cumplimiento de la Investigación de mercado</a:t>
          </a:r>
        </a:p>
      </dsp:txBody>
      <dsp:txXfrm>
        <a:off x="559333" y="2815907"/>
        <a:ext cx="7823694" cy="804545"/>
      </dsp:txXfrm>
    </dsp:sp>
    <dsp:sp modelId="{9D33B135-919B-E64C-8100-D2BC24545820}">
      <dsp:nvSpPr>
        <dsp:cNvPr id="0" name=""/>
        <dsp:cNvSpPr/>
      </dsp:nvSpPr>
      <dsp:spPr>
        <a:xfrm>
          <a:off x="56492" y="2715339"/>
          <a:ext cx="1005681" cy="1005681"/>
        </a:xfrm>
        <a:prstGeom prst="ellipse">
          <a:avLst/>
        </a:prstGeom>
        <a:solidFill>
          <a:schemeClr val="lt1">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9477DAD-0D7D-6B4F-BB0A-4FE558CE4680}">
      <dsp:nvSpPr>
        <dsp:cNvPr id="0" name=""/>
        <dsp:cNvSpPr/>
      </dsp:nvSpPr>
      <dsp:spPr>
        <a:xfrm>
          <a:off x="-4547637" y="-697308"/>
          <a:ext cx="5417342" cy="5417342"/>
        </a:xfrm>
        <a:prstGeom prst="blockArc">
          <a:avLst>
            <a:gd name="adj1" fmla="val 18900000"/>
            <a:gd name="adj2" fmla="val 2700000"/>
            <a:gd name="adj3" fmla="val 399"/>
          </a:avLst>
        </a:prstGeom>
        <a:noFill/>
        <a:ln w="25400" cap="flat" cmpd="sng" algn="ctr">
          <a:solidFill>
            <a:schemeClr val="accent5">
              <a:tint val="9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71D59465-C4F1-F846-A3D0-BA5855B1FC5D}">
      <dsp:nvSpPr>
        <dsp:cNvPr id="0" name=""/>
        <dsp:cNvSpPr/>
      </dsp:nvSpPr>
      <dsp:spPr>
        <a:xfrm>
          <a:off x="559333" y="402272"/>
          <a:ext cx="7836394" cy="804545"/>
        </a:xfrm>
        <a:prstGeom prst="rect">
          <a:avLst/>
        </a:prstGeom>
        <a:gradFill rotWithShape="0">
          <a:gsLst>
            <a:gs pos="0">
              <a:schemeClr val="accent5">
                <a:alpha val="90000"/>
                <a:hueOff val="0"/>
                <a:satOff val="0"/>
                <a:lumOff val="0"/>
                <a:alphaOff val="0"/>
                <a:tint val="50000"/>
                <a:satMod val="300000"/>
              </a:schemeClr>
            </a:gs>
            <a:gs pos="35000">
              <a:schemeClr val="accent5">
                <a:alpha val="90000"/>
                <a:hueOff val="0"/>
                <a:satOff val="0"/>
                <a:lumOff val="0"/>
                <a:alphaOff val="0"/>
                <a:tint val="37000"/>
                <a:satMod val="300000"/>
              </a:schemeClr>
            </a:gs>
            <a:gs pos="100000">
              <a:schemeClr val="accent5">
                <a:alpha val="90000"/>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38608" tIns="60960" rIns="60960" bIns="60960" numCol="1" spcCol="1270" anchor="ctr" anchorCtr="0">
          <a:noAutofit/>
        </a:bodyPr>
        <a:lstStyle/>
        <a:p>
          <a:pPr marL="0" lvl="0" indent="0" algn="l" defTabSz="1066800">
            <a:lnSpc>
              <a:spcPct val="90000"/>
            </a:lnSpc>
            <a:spcBef>
              <a:spcPct val="0"/>
            </a:spcBef>
            <a:spcAft>
              <a:spcPct val="35000"/>
            </a:spcAft>
            <a:buNone/>
          </a:pPr>
          <a:r>
            <a:rPr lang="es-MX" sz="2400" b="1" kern="1200" dirty="0">
              <a:latin typeface="Gilroy Light" panose="00000400000000000000" pitchFamily="2" charset="0"/>
            </a:rPr>
            <a:t>Programa Anual de Adquisiciones</a:t>
          </a:r>
        </a:p>
      </dsp:txBody>
      <dsp:txXfrm>
        <a:off x="559333" y="402272"/>
        <a:ext cx="7836394" cy="804545"/>
      </dsp:txXfrm>
    </dsp:sp>
    <dsp:sp modelId="{442C192D-B76F-B74C-94AF-60248DF4C333}">
      <dsp:nvSpPr>
        <dsp:cNvPr id="0" name=""/>
        <dsp:cNvSpPr/>
      </dsp:nvSpPr>
      <dsp:spPr>
        <a:xfrm>
          <a:off x="56492" y="301704"/>
          <a:ext cx="1005681" cy="1005681"/>
        </a:xfrm>
        <a:prstGeom prst="ellipse">
          <a:avLst/>
        </a:prstGeom>
        <a:gradFill rotWithShape="0">
          <a:gsLst>
            <a:gs pos="0">
              <a:schemeClr val="lt1">
                <a:hueOff val="0"/>
                <a:satOff val="0"/>
                <a:lumOff val="0"/>
                <a:alphaOff val="0"/>
                <a:tint val="50000"/>
                <a:satMod val="300000"/>
              </a:schemeClr>
            </a:gs>
            <a:gs pos="35000">
              <a:schemeClr val="lt1">
                <a:hueOff val="0"/>
                <a:satOff val="0"/>
                <a:lumOff val="0"/>
                <a:alphaOff val="0"/>
                <a:tint val="37000"/>
                <a:satMod val="300000"/>
              </a:schemeClr>
            </a:gs>
            <a:gs pos="100000">
              <a:schemeClr val="lt1">
                <a:hueOff val="0"/>
                <a:satOff val="0"/>
                <a:lumOff val="0"/>
                <a:alphaOff val="0"/>
                <a:tint val="15000"/>
                <a:satMod val="350000"/>
              </a:schemeClr>
            </a:gs>
          </a:gsLst>
          <a:lin ang="16200000" scaled="1"/>
        </a:gradFill>
        <a:ln w="9525" cap="flat" cmpd="sng" algn="ctr">
          <a:solidFill>
            <a:schemeClr val="accent5">
              <a:alpha val="90000"/>
              <a:hueOff val="0"/>
              <a:satOff val="0"/>
              <a:lumOff val="0"/>
              <a:alphaOff val="0"/>
            </a:schemeClr>
          </a:solidFill>
          <a:prstDash val="solid"/>
        </a:ln>
        <a:effectLst/>
      </dsp:spPr>
      <dsp:style>
        <a:lnRef idx="1">
          <a:scrgbClr r="0" g="0" b="0"/>
        </a:lnRef>
        <a:fillRef idx="2">
          <a:scrgbClr r="0" g="0" b="0"/>
        </a:fillRef>
        <a:effectRef idx="0">
          <a:scrgbClr r="0" g="0" b="0"/>
        </a:effectRef>
        <a:fontRef idx="minor"/>
      </dsp:style>
    </dsp:sp>
    <dsp:sp modelId="{454D7585-CB97-DC47-90D7-F5007DD4DB39}">
      <dsp:nvSpPr>
        <dsp:cNvPr id="0" name=""/>
        <dsp:cNvSpPr/>
      </dsp:nvSpPr>
      <dsp:spPr>
        <a:xfrm>
          <a:off x="851785" y="1609089"/>
          <a:ext cx="7543942" cy="804545"/>
        </a:xfrm>
        <a:prstGeom prst="rect">
          <a:avLst/>
        </a:prstGeom>
        <a:gradFill rotWithShape="0">
          <a:gsLst>
            <a:gs pos="0">
              <a:schemeClr val="accent5">
                <a:alpha val="90000"/>
                <a:hueOff val="0"/>
                <a:satOff val="0"/>
                <a:lumOff val="0"/>
                <a:alphaOff val="-20000"/>
                <a:tint val="50000"/>
                <a:satMod val="300000"/>
              </a:schemeClr>
            </a:gs>
            <a:gs pos="35000">
              <a:schemeClr val="accent5">
                <a:alpha val="90000"/>
                <a:hueOff val="0"/>
                <a:satOff val="0"/>
                <a:lumOff val="0"/>
                <a:alphaOff val="-20000"/>
                <a:tint val="37000"/>
                <a:satMod val="300000"/>
              </a:schemeClr>
            </a:gs>
            <a:gs pos="100000">
              <a:schemeClr val="accent5">
                <a:alpha val="90000"/>
                <a:hueOff val="0"/>
                <a:satOff val="0"/>
                <a:lumOff val="0"/>
                <a:alphaOff val="-2000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38608" tIns="60960" rIns="60960" bIns="60960" numCol="1" spcCol="1270" anchor="ctr" anchorCtr="0">
          <a:noAutofit/>
        </a:bodyPr>
        <a:lstStyle/>
        <a:p>
          <a:pPr marL="0" lvl="0" indent="0" algn="l" defTabSz="1066800">
            <a:lnSpc>
              <a:spcPct val="90000"/>
            </a:lnSpc>
            <a:spcBef>
              <a:spcPct val="0"/>
            </a:spcBef>
            <a:spcAft>
              <a:spcPct val="35000"/>
            </a:spcAft>
            <a:buNone/>
          </a:pPr>
          <a:r>
            <a:rPr lang="es-MX" sz="2400" b="1" kern="1200" dirty="0">
              <a:latin typeface="Gilroy Light" panose="00000400000000000000" pitchFamily="2" charset="0"/>
            </a:rPr>
            <a:t>Partidas presupuestales específicas (Programa y Presupuesto)</a:t>
          </a:r>
        </a:p>
      </dsp:txBody>
      <dsp:txXfrm>
        <a:off x="851785" y="1609089"/>
        <a:ext cx="7543942" cy="804545"/>
      </dsp:txXfrm>
    </dsp:sp>
    <dsp:sp modelId="{F1848F0C-0647-384F-9EAE-C7A976BAD12F}">
      <dsp:nvSpPr>
        <dsp:cNvPr id="0" name=""/>
        <dsp:cNvSpPr/>
      </dsp:nvSpPr>
      <dsp:spPr>
        <a:xfrm>
          <a:off x="348944" y="1508521"/>
          <a:ext cx="1005681" cy="1005681"/>
        </a:xfrm>
        <a:prstGeom prst="ellipse">
          <a:avLst/>
        </a:prstGeom>
        <a:gradFill rotWithShape="0">
          <a:gsLst>
            <a:gs pos="0">
              <a:schemeClr val="lt1">
                <a:hueOff val="0"/>
                <a:satOff val="0"/>
                <a:lumOff val="0"/>
                <a:alphaOff val="0"/>
                <a:tint val="50000"/>
                <a:satMod val="300000"/>
              </a:schemeClr>
            </a:gs>
            <a:gs pos="35000">
              <a:schemeClr val="lt1">
                <a:hueOff val="0"/>
                <a:satOff val="0"/>
                <a:lumOff val="0"/>
                <a:alphaOff val="0"/>
                <a:tint val="37000"/>
                <a:satMod val="300000"/>
              </a:schemeClr>
            </a:gs>
            <a:gs pos="100000">
              <a:schemeClr val="lt1">
                <a:hueOff val="0"/>
                <a:satOff val="0"/>
                <a:lumOff val="0"/>
                <a:alphaOff val="0"/>
                <a:tint val="15000"/>
                <a:satMod val="350000"/>
              </a:schemeClr>
            </a:gs>
          </a:gsLst>
          <a:lin ang="16200000" scaled="1"/>
        </a:gradFill>
        <a:ln w="9525" cap="flat" cmpd="sng" algn="ctr">
          <a:solidFill>
            <a:schemeClr val="accent5">
              <a:alpha val="90000"/>
              <a:hueOff val="0"/>
              <a:satOff val="0"/>
              <a:lumOff val="0"/>
              <a:alphaOff val="-20000"/>
            </a:schemeClr>
          </a:solidFill>
          <a:prstDash val="solid"/>
        </a:ln>
        <a:effectLst/>
      </dsp:spPr>
      <dsp:style>
        <a:lnRef idx="1">
          <a:scrgbClr r="0" g="0" b="0"/>
        </a:lnRef>
        <a:fillRef idx="2">
          <a:scrgbClr r="0" g="0" b="0"/>
        </a:fillRef>
        <a:effectRef idx="0">
          <a:scrgbClr r="0" g="0" b="0"/>
        </a:effectRef>
        <a:fontRef idx="minor"/>
      </dsp:style>
    </dsp:sp>
    <dsp:sp modelId="{7A0CBA15-5A78-F848-A319-0FE0A71B8CE8}">
      <dsp:nvSpPr>
        <dsp:cNvPr id="0" name=""/>
        <dsp:cNvSpPr/>
      </dsp:nvSpPr>
      <dsp:spPr>
        <a:xfrm>
          <a:off x="559333" y="2815907"/>
          <a:ext cx="7836394" cy="804545"/>
        </a:xfrm>
        <a:prstGeom prst="rect">
          <a:avLst/>
        </a:prstGeom>
        <a:gradFill rotWithShape="0">
          <a:gsLst>
            <a:gs pos="0">
              <a:schemeClr val="accent5">
                <a:alpha val="90000"/>
                <a:hueOff val="0"/>
                <a:satOff val="0"/>
                <a:lumOff val="0"/>
                <a:alphaOff val="-40000"/>
                <a:tint val="50000"/>
                <a:satMod val="300000"/>
              </a:schemeClr>
            </a:gs>
            <a:gs pos="35000">
              <a:schemeClr val="accent5">
                <a:alpha val="90000"/>
                <a:hueOff val="0"/>
                <a:satOff val="0"/>
                <a:lumOff val="0"/>
                <a:alphaOff val="-40000"/>
                <a:tint val="37000"/>
                <a:satMod val="300000"/>
              </a:schemeClr>
            </a:gs>
            <a:gs pos="100000">
              <a:schemeClr val="accent5">
                <a:alpha val="90000"/>
                <a:hueOff val="0"/>
                <a:satOff val="0"/>
                <a:lumOff val="0"/>
                <a:alphaOff val="-4000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38608" tIns="60960" rIns="60960" bIns="60960" numCol="1" spcCol="1270" anchor="ctr" anchorCtr="0">
          <a:noAutofit/>
        </a:bodyPr>
        <a:lstStyle/>
        <a:p>
          <a:pPr marL="0" lvl="0" indent="0" algn="l" defTabSz="1066800">
            <a:lnSpc>
              <a:spcPct val="90000"/>
            </a:lnSpc>
            <a:spcBef>
              <a:spcPct val="0"/>
            </a:spcBef>
            <a:spcAft>
              <a:spcPct val="35000"/>
            </a:spcAft>
            <a:buNone/>
          </a:pPr>
          <a:r>
            <a:rPr lang="es-MX" sz="2400" b="1" kern="1200" dirty="0">
              <a:latin typeface="Gilroy Light" panose="00000400000000000000" pitchFamily="2" charset="0"/>
            </a:rPr>
            <a:t>Excepción contenida en el 16 LAABMCSECh</a:t>
          </a:r>
        </a:p>
      </dsp:txBody>
      <dsp:txXfrm>
        <a:off x="559333" y="2815907"/>
        <a:ext cx="7836394" cy="804545"/>
      </dsp:txXfrm>
    </dsp:sp>
    <dsp:sp modelId="{9D33B135-919B-E64C-8100-D2BC24545820}">
      <dsp:nvSpPr>
        <dsp:cNvPr id="0" name=""/>
        <dsp:cNvSpPr/>
      </dsp:nvSpPr>
      <dsp:spPr>
        <a:xfrm>
          <a:off x="56492" y="2715339"/>
          <a:ext cx="1005681" cy="1005681"/>
        </a:xfrm>
        <a:prstGeom prst="ellipse">
          <a:avLst/>
        </a:prstGeom>
        <a:gradFill rotWithShape="0">
          <a:gsLst>
            <a:gs pos="0">
              <a:schemeClr val="lt1">
                <a:hueOff val="0"/>
                <a:satOff val="0"/>
                <a:lumOff val="0"/>
                <a:alphaOff val="0"/>
                <a:tint val="50000"/>
                <a:satMod val="300000"/>
              </a:schemeClr>
            </a:gs>
            <a:gs pos="35000">
              <a:schemeClr val="lt1">
                <a:hueOff val="0"/>
                <a:satOff val="0"/>
                <a:lumOff val="0"/>
                <a:alphaOff val="0"/>
                <a:tint val="37000"/>
                <a:satMod val="300000"/>
              </a:schemeClr>
            </a:gs>
            <a:gs pos="100000">
              <a:schemeClr val="lt1">
                <a:hueOff val="0"/>
                <a:satOff val="0"/>
                <a:lumOff val="0"/>
                <a:alphaOff val="0"/>
                <a:tint val="15000"/>
                <a:satMod val="350000"/>
              </a:schemeClr>
            </a:gs>
          </a:gsLst>
          <a:lin ang="16200000" scaled="1"/>
        </a:gradFill>
        <a:ln w="9525" cap="flat" cmpd="sng" algn="ctr">
          <a:solidFill>
            <a:schemeClr val="accent5">
              <a:alpha val="90000"/>
              <a:hueOff val="0"/>
              <a:satOff val="0"/>
              <a:lumOff val="0"/>
              <a:alphaOff val="-40000"/>
            </a:schemeClr>
          </a:solidFill>
          <a:prstDash val="solid"/>
        </a:ln>
        <a:effectLst/>
      </dsp:spPr>
      <dsp:style>
        <a:lnRef idx="1">
          <a:scrgbClr r="0" g="0" b="0"/>
        </a:lnRef>
        <a:fillRef idx="2">
          <a:scrgbClr r="0" g="0" b="0"/>
        </a:fillRef>
        <a:effectRef idx="0">
          <a:scrgbClr r="0" g="0" b="0"/>
        </a:effectRef>
        <a:fontRef idx="minor"/>
      </dsp:style>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9477DAD-0D7D-6B4F-BB0A-4FE558CE4680}">
      <dsp:nvSpPr>
        <dsp:cNvPr id="0" name=""/>
        <dsp:cNvSpPr/>
      </dsp:nvSpPr>
      <dsp:spPr>
        <a:xfrm>
          <a:off x="-4547637" y="-697308"/>
          <a:ext cx="5417342" cy="5417342"/>
        </a:xfrm>
        <a:prstGeom prst="blockArc">
          <a:avLst>
            <a:gd name="adj1" fmla="val 18900000"/>
            <a:gd name="adj2" fmla="val 2700000"/>
            <a:gd name="adj3" fmla="val 399"/>
          </a:avLst>
        </a:prstGeom>
        <a:noFill/>
        <a:ln w="25400" cap="flat" cmpd="sng" algn="ctr">
          <a:solidFill>
            <a:schemeClr val="accent3">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71D59465-C4F1-F846-A3D0-BA5855B1FC5D}">
      <dsp:nvSpPr>
        <dsp:cNvPr id="0" name=""/>
        <dsp:cNvSpPr/>
      </dsp:nvSpPr>
      <dsp:spPr>
        <a:xfrm>
          <a:off x="559333" y="402272"/>
          <a:ext cx="7760194" cy="804545"/>
        </a:xfrm>
        <a:prstGeom prst="rect">
          <a:avLst/>
        </a:prstGeom>
        <a:gradFill rotWithShape="0">
          <a:gsLst>
            <a:gs pos="0">
              <a:schemeClr val="accent3">
                <a:hueOff val="0"/>
                <a:satOff val="0"/>
                <a:lumOff val="0"/>
                <a:alphaOff val="0"/>
                <a:tint val="50000"/>
                <a:satMod val="300000"/>
              </a:schemeClr>
            </a:gs>
            <a:gs pos="35000">
              <a:schemeClr val="accent3">
                <a:hueOff val="0"/>
                <a:satOff val="0"/>
                <a:lumOff val="0"/>
                <a:alphaOff val="0"/>
                <a:tint val="37000"/>
                <a:satMod val="300000"/>
              </a:schemeClr>
            </a:gs>
            <a:gs pos="100000">
              <a:schemeClr val="accent3">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38608" tIns="60960" rIns="60960" bIns="60960" numCol="1" spcCol="1270" anchor="ctr" anchorCtr="0">
          <a:noAutofit/>
        </a:bodyPr>
        <a:lstStyle/>
        <a:p>
          <a:pPr marL="0" lvl="0" indent="0" algn="l" defTabSz="1066800">
            <a:lnSpc>
              <a:spcPct val="90000"/>
            </a:lnSpc>
            <a:spcBef>
              <a:spcPct val="0"/>
            </a:spcBef>
            <a:spcAft>
              <a:spcPct val="35000"/>
            </a:spcAft>
            <a:buNone/>
          </a:pPr>
          <a:r>
            <a:rPr lang="es-MX" sz="2400" b="1" kern="1200" dirty="0">
              <a:latin typeface="Gilroy Light" panose="00000400000000000000" pitchFamily="2" charset="0"/>
            </a:rPr>
            <a:t>Proveedores inscritos (no es suficiente)</a:t>
          </a:r>
        </a:p>
      </dsp:txBody>
      <dsp:txXfrm>
        <a:off x="559333" y="402272"/>
        <a:ext cx="7760194" cy="804545"/>
      </dsp:txXfrm>
    </dsp:sp>
    <dsp:sp modelId="{442C192D-B76F-B74C-94AF-60248DF4C333}">
      <dsp:nvSpPr>
        <dsp:cNvPr id="0" name=""/>
        <dsp:cNvSpPr/>
      </dsp:nvSpPr>
      <dsp:spPr>
        <a:xfrm>
          <a:off x="56492" y="301704"/>
          <a:ext cx="1005681" cy="1005681"/>
        </a:xfrm>
        <a:prstGeom prst="ellipse">
          <a:avLst/>
        </a:prstGeom>
        <a:gradFill rotWithShape="0">
          <a:gsLst>
            <a:gs pos="0">
              <a:schemeClr val="lt1">
                <a:hueOff val="0"/>
                <a:satOff val="0"/>
                <a:lumOff val="0"/>
                <a:alphaOff val="0"/>
                <a:tint val="50000"/>
                <a:satMod val="300000"/>
              </a:schemeClr>
            </a:gs>
            <a:gs pos="35000">
              <a:schemeClr val="lt1">
                <a:hueOff val="0"/>
                <a:satOff val="0"/>
                <a:lumOff val="0"/>
                <a:alphaOff val="0"/>
                <a:tint val="37000"/>
                <a:satMod val="300000"/>
              </a:schemeClr>
            </a:gs>
            <a:gs pos="100000">
              <a:schemeClr val="lt1">
                <a:hueOff val="0"/>
                <a:satOff val="0"/>
                <a:lumOff val="0"/>
                <a:alphaOff val="0"/>
                <a:tint val="15000"/>
                <a:satMod val="350000"/>
              </a:schemeClr>
            </a:gs>
          </a:gsLst>
          <a:lin ang="16200000" scaled="1"/>
        </a:gradFill>
        <a:ln w="9525" cap="flat" cmpd="sng" algn="ctr">
          <a:solidFill>
            <a:schemeClr val="accent3">
              <a:hueOff val="0"/>
              <a:satOff val="0"/>
              <a:lumOff val="0"/>
              <a:alphaOff val="0"/>
            </a:schemeClr>
          </a:solidFill>
          <a:prstDash val="solid"/>
        </a:ln>
        <a:effectLst/>
      </dsp:spPr>
      <dsp:style>
        <a:lnRef idx="1">
          <a:scrgbClr r="0" g="0" b="0"/>
        </a:lnRef>
        <a:fillRef idx="2">
          <a:scrgbClr r="0" g="0" b="0"/>
        </a:fillRef>
        <a:effectRef idx="0">
          <a:scrgbClr r="0" g="0" b="0"/>
        </a:effectRef>
        <a:fontRef idx="minor"/>
      </dsp:style>
    </dsp:sp>
    <dsp:sp modelId="{454D7585-CB97-DC47-90D7-F5007DD4DB39}">
      <dsp:nvSpPr>
        <dsp:cNvPr id="0" name=""/>
        <dsp:cNvSpPr/>
      </dsp:nvSpPr>
      <dsp:spPr>
        <a:xfrm>
          <a:off x="851785" y="1609089"/>
          <a:ext cx="7467742" cy="804545"/>
        </a:xfrm>
        <a:prstGeom prst="rect">
          <a:avLst/>
        </a:prstGeom>
        <a:gradFill rotWithShape="0">
          <a:gsLst>
            <a:gs pos="0">
              <a:schemeClr val="accent3">
                <a:hueOff val="0"/>
                <a:satOff val="0"/>
                <a:lumOff val="0"/>
                <a:alphaOff val="0"/>
                <a:tint val="50000"/>
                <a:satMod val="300000"/>
              </a:schemeClr>
            </a:gs>
            <a:gs pos="35000">
              <a:schemeClr val="accent3">
                <a:hueOff val="0"/>
                <a:satOff val="0"/>
                <a:lumOff val="0"/>
                <a:alphaOff val="0"/>
                <a:tint val="37000"/>
                <a:satMod val="300000"/>
              </a:schemeClr>
            </a:gs>
            <a:gs pos="100000">
              <a:schemeClr val="accent3">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38608" tIns="60960" rIns="60960" bIns="60960" numCol="1" spcCol="1270" anchor="ctr" anchorCtr="0">
          <a:noAutofit/>
        </a:bodyPr>
        <a:lstStyle/>
        <a:p>
          <a:pPr marL="0" lvl="0" indent="0" algn="just" defTabSz="1066800">
            <a:lnSpc>
              <a:spcPct val="90000"/>
            </a:lnSpc>
            <a:spcBef>
              <a:spcPct val="0"/>
            </a:spcBef>
            <a:spcAft>
              <a:spcPct val="35000"/>
            </a:spcAft>
            <a:buNone/>
          </a:pPr>
          <a:r>
            <a:rPr lang="es-MX" sz="2400" b="1" kern="1200" dirty="0">
              <a:latin typeface="Gilroy Light" panose="00000400000000000000" pitchFamily="2" charset="0"/>
            </a:rPr>
            <a:t>Evitar el fraccionamiento de las compras, que evade la licitación.</a:t>
          </a:r>
        </a:p>
      </dsp:txBody>
      <dsp:txXfrm>
        <a:off x="851785" y="1609089"/>
        <a:ext cx="7467742" cy="804545"/>
      </dsp:txXfrm>
    </dsp:sp>
    <dsp:sp modelId="{F1848F0C-0647-384F-9EAE-C7A976BAD12F}">
      <dsp:nvSpPr>
        <dsp:cNvPr id="0" name=""/>
        <dsp:cNvSpPr/>
      </dsp:nvSpPr>
      <dsp:spPr>
        <a:xfrm>
          <a:off x="348944" y="1508521"/>
          <a:ext cx="1005681" cy="1005681"/>
        </a:xfrm>
        <a:prstGeom prst="ellipse">
          <a:avLst/>
        </a:prstGeom>
        <a:gradFill rotWithShape="0">
          <a:gsLst>
            <a:gs pos="0">
              <a:schemeClr val="lt1">
                <a:hueOff val="0"/>
                <a:satOff val="0"/>
                <a:lumOff val="0"/>
                <a:alphaOff val="0"/>
                <a:tint val="50000"/>
                <a:satMod val="300000"/>
              </a:schemeClr>
            </a:gs>
            <a:gs pos="35000">
              <a:schemeClr val="lt1">
                <a:hueOff val="0"/>
                <a:satOff val="0"/>
                <a:lumOff val="0"/>
                <a:alphaOff val="0"/>
                <a:tint val="37000"/>
                <a:satMod val="300000"/>
              </a:schemeClr>
            </a:gs>
            <a:gs pos="100000">
              <a:schemeClr val="lt1">
                <a:hueOff val="0"/>
                <a:satOff val="0"/>
                <a:lumOff val="0"/>
                <a:alphaOff val="0"/>
                <a:tint val="15000"/>
                <a:satMod val="350000"/>
              </a:schemeClr>
            </a:gs>
          </a:gsLst>
          <a:lin ang="16200000" scaled="1"/>
        </a:gradFill>
        <a:ln w="9525" cap="flat" cmpd="sng" algn="ctr">
          <a:solidFill>
            <a:schemeClr val="accent3">
              <a:hueOff val="0"/>
              <a:satOff val="0"/>
              <a:lumOff val="0"/>
              <a:alphaOff val="0"/>
            </a:schemeClr>
          </a:solidFill>
          <a:prstDash val="solid"/>
        </a:ln>
        <a:effectLst/>
      </dsp:spPr>
      <dsp:style>
        <a:lnRef idx="1">
          <a:scrgbClr r="0" g="0" b="0"/>
        </a:lnRef>
        <a:fillRef idx="2">
          <a:scrgbClr r="0" g="0" b="0"/>
        </a:fillRef>
        <a:effectRef idx="0">
          <a:scrgbClr r="0" g="0" b="0"/>
        </a:effectRef>
        <a:fontRef idx="minor"/>
      </dsp:style>
    </dsp:sp>
    <dsp:sp modelId="{7A0CBA15-5A78-F848-A319-0FE0A71B8CE8}">
      <dsp:nvSpPr>
        <dsp:cNvPr id="0" name=""/>
        <dsp:cNvSpPr/>
      </dsp:nvSpPr>
      <dsp:spPr>
        <a:xfrm>
          <a:off x="559333" y="2815907"/>
          <a:ext cx="7760194" cy="804545"/>
        </a:xfrm>
        <a:prstGeom prst="rect">
          <a:avLst/>
        </a:prstGeom>
        <a:gradFill rotWithShape="0">
          <a:gsLst>
            <a:gs pos="0">
              <a:schemeClr val="accent3">
                <a:hueOff val="0"/>
                <a:satOff val="0"/>
                <a:lumOff val="0"/>
                <a:alphaOff val="0"/>
                <a:tint val="50000"/>
                <a:satMod val="300000"/>
              </a:schemeClr>
            </a:gs>
            <a:gs pos="35000">
              <a:schemeClr val="accent3">
                <a:hueOff val="0"/>
                <a:satOff val="0"/>
                <a:lumOff val="0"/>
                <a:alphaOff val="0"/>
                <a:tint val="37000"/>
                <a:satMod val="300000"/>
              </a:schemeClr>
            </a:gs>
            <a:gs pos="100000">
              <a:schemeClr val="accent3">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38608" tIns="60960" rIns="60960" bIns="60960" numCol="1" spcCol="1270" anchor="ctr" anchorCtr="0">
          <a:noAutofit/>
        </a:bodyPr>
        <a:lstStyle/>
        <a:p>
          <a:pPr marL="0" lvl="0" indent="0" algn="l" defTabSz="1066800">
            <a:lnSpc>
              <a:spcPct val="90000"/>
            </a:lnSpc>
            <a:spcBef>
              <a:spcPct val="0"/>
            </a:spcBef>
            <a:spcAft>
              <a:spcPct val="35000"/>
            </a:spcAft>
            <a:buNone/>
          </a:pPr>
          <a:r>
            <a:rPr lang="es-MX" sz="2400" b="1" kern="1200" dirty="0">
              <a:latin typeface="Gilroy Light" panose="00000400000000000000" pitchFamily="2" charset="0"/>
            </a:rPr>
            <a:t>Atender de forma correcta el Clasificador por Objeto del Gasto del Estado de Chiapas</a:t>
          </a:r>
        </a:p>
      </dsp:txBody>
      <dsp:txXfrm>
        <a:off x="559333" y="2815907"/>
        <a:ext cx="7760194" cy="804545"/>
      </dsp:txXfrm>
    </dsp:sp>
    <dsp:sp modelId="{9D33B135-919B-E64C-8100-D2BC24545820}">
      <dsp:nvSpPr>
        <dsp:cNvPr id="0" name=""/>
        <dsp:cNvSpPr/>
      </dsp:nvSpPr>
      <dsp:spPr>
        <a:xfrm>
          <a:off x="56492" y="2715339"/>
          <a:ext cx="1005681" cy="1005681"/>
        </a:xfrm>
        <a:prstGeom prst="ellipse">
          <a:avLst/>
        </a:prstGeom>
        <a:gradFill rotWithShape="0">
          <a:gsLst>
            <a:gs pos="0">
              <a:schemeClr val="lt1">
                <a:hueOff val="0"/>
                <a:satOff val="0"/>
                <a:lumOff val="0"/>
                <a:alphaOff val="0"/>
                <a:tint val="50000"/>
                <a:satMod val="300000"/>
              </a:schemeClr>
            </a:gs>
            <a:gs pos="35000">
              <a:schemeClr val="lt1">
                <a:hueOff val="0"/>
                <a:satOff val="0"/>
                <a:lumOff val="0"/>
                <a:alphaOff val="0"/>
                <a:tint val="37000"/>
                <a:satMod val="300000"/>
              </a:schemeClr>
            </a:gs>
            <a:gs pos="100000">
              <a:schemeClr val="lt1">
                <a:hueOff val="0"/>
                <a:satOff val="0"/>
                <a:lumOff val="0"/>
                <a:alphaOff val="0"/>
                <a:tint val="15000"/>
                <a:satMod val="350000"/>
              </a:schemeClr>
            </a:gs>
          </a:gsLst>
          <a:lin ang="16200000" scaled="1"/>
        </a:gradFill>
        <a:ln w="9525" cap="flat" cmpd="sng" algn="ctr">
          <a:solidFill>
            <a:schemeClr val="accent3">
              <a:hueOff val="0"/>
              <a:satOff val="0"/>
              <a:lumOff val="0"/>
              <a:alphaOff val="0"/>
            </a:schemeClr>
          </a:solidFill>
          <a:prstDash val="solid"/>
        </a:ln>
        <a:effectLst/>
      </dsp:spPr>
      <dsp:style>
        <a:lnRef idx="1">
          <a:scrgbClr r="0" g="0" b="0"/>
        </a:lnRef>
        <a:fillRef idx="2">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pyramid2">
  <dgm:title val=""/>
  <dgm:desc val=""/>
  <dgm:catLst>
    <dgm:cat type="pyramid" pri="3000"/>
    <dgm:cat type="list" pri="21000"/>
    <dgm:cat type="convert" pri="17000"/>
  </dgm:catLst>
  <dgm:sampData useDef="1">
    <dgm:dataModel>
      <dgm:ptLst/>
      <dgm:bg/>
      <dgm:whole/>
    </dgm:dataModel>
  </dgm:sampData>
  <dgm:styleData useDef="1">
    <dgm:dataModel>
      <dgm:ptLst/>
      <dgm:bg/>
      <dgm:whole/>
    </dgm:dataModel>
  </dgm:styleData>
  <dgm:clrData useDef="1">
    <dgm:dataModel>
      <dgm:ptLst/>
      <dgm:bg/>
      <dgm:whole/>
    </dgm:dataModel>
  </dgm:clrData>
  <dgm:layoutNode name="compositeShape">
    <dgm:alg type="composite"/>
    <dgm:shape xmlns:r="http://schemas.openxmlformats.org/officeDocument/2006/relationships" r:blip="">
      <dgm:adjLst/>
    </dgm:shape>
    <dgm:presOf/>
    <dgm:varLst>
      <dgm:dir/>
      <dgm:resizeHandles/>
    </dgm:varLst>
    <dgm:choose name="Name0">
      <dgm:if name="Name1" func="var" arg="dir" op="equ" val="norm">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l" for="ch" forName="theList" refType="w" refFor="ch" refForName="pyramid" fact="0.5"/>
          <dgm:constr type="h" for="des" forName="aSpace" refType="h" fact="0.1"/>
        </dgm:constrLst>
      </dgm:if>
      <dgm:else name="Name2">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r" for="ch" forName="theList" refType="w" refFor="ch" refForName="pyramid" fact="0.5"/>
          <dgm:constr type="h" for="des" forName="aSpace" refType="h" fact="0.1"/>
        </dgm:constrLst>
      </dgm:else>
    </dgm:choose>
    <dgm:ruleLst/>
    <dgm:choose name="Name3">
      <dgm:if name="Name4" axis="ch" ptType="node" func="cnt" op="gte" val="1">
        <dgm:layoutNode name="pyramid" styleLbl="node1">
          <dgm:alg type="sp"/>
          <dgm:shape xmlns:r="http://schemas.openxmlformats.org/officeDocument/2006/relationships" type="triangle" r:blip="">
            <dgm:adjLst/>
          </dgm:shape>
          <dgm:presOf/>
          <dgm:constrLst/>
          <dgm:ruleLst/>
        </dgm:layoutNode>
        <dgm:layoutNode name="theList">
          <dgm:alg type="lin">
            <dgm:param type="linDir" val="fromT"/>
          </dgm:alg>
          <dgm:shape xmlns:r="http://schemas.openxmlformats.org/officeDocument/2006/relationships" r:blip="">
            <dgm:adjLst/>
          </dgm:shape>
          <dgm:presOf/>
          <dgm:constrLst>
            <dgm:constr type="w" for="ch" forName="aNode" refType="w"/>
            <dgm:constr type="h" for="ch" forName="aNode" refType="h"/>
            <dgm:constr type="primFontSz" for="ch" ptType="node" op="equ"/>
          </dgm:constrLst>
          <dgm:ruleLst/>
          <dgm:forEach name="aNodeForEach" axis="ch" ptType="node">
            <dgm:layoutNode name="aNode" styleLbl="fgAcc1">
              <dgm:varLst>
                <dgm:bulletEnabled val="1"/>
              </dgm:varLst>
              <dgm:alg type="tx"/>
              <dgm:shape xmlns:r="http://schemas.openxmlformats.org/officeDocument/2006/relationships" type="roundRect" r:blip="">
                <dgm:adjLst/>
              </dgm:shape>
              <dgm:presOf axis="desOrSelf" ptType="node"/>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aSpace">
              <dgm:alg type="sp"/>
              <dgm:shape xmlns:r="http://schemas.openxmlformats.org/officeDocument/2006/relationships" r:blip="">
                <dgm:adjLst/>
              </dgm:shape>
              <dgm:presOf/>
              <dgm:constrLst/>
              <dgm:ruleLst/>
            </dgm:layoutNode>
          </dgm:forEach>
        </dgm:layoutNode>
      </dgm:if>
      <dgm:else name="Name5"/>
    </dgm:choose>
  </dgm:layoutNode>
</dgm:layoutDef>
</file>

<file path=ppt/diagrams/layout10.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11.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2.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3.xml><?xml version="1.0" encoding="utf-8"?>
<dgm:layoutDef xmlns:dgm="http://schemas.openxmlformats.org/drawingml/2006/diagram" xmlns:a="http://schemas.openxmlformats.org/drawingml/2006/main" uniqueId="urn:microsoft.com/office/officeart/2005/8/layout/hList3">
  <dgm:title val=""/>
  <dgm:desc val=""/>
  <dgm:catLst>
    <dgm:cat type="list" pri="1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1" destId="2" srcOrd="0" destOrd="0"/>
        <dgm:cxn modelId="7" srcId="1" destId="3" srcOrd="1" destOrd="0"/>
        <dgm:cxn modelId="8" srcId="1" destId="4" srcOrd="2" destOrd="0"/>
      </dgm:cxnLst>
      <dgm:bg/>
      <dgm:whole/>
    </dgm:dataModel>
  </dgm:sampData>
  <dgm:styleData>
    <dgm:dataModel>
      <dgm:ptLst>
        <dgm:pt modelId="0" type="doc"/>
        <dgm:pt modelId="1"/>
        <dgm:pt modelId="2"/>
        <dgm:pt modelId="3"/>
      </dgm:ptLst>
      <dgm:cxnLst>
        <dgm:cxn modelId="5" srcId="0" destId="1" srcOrd="0" destOrd="0"/>
        <dgm:cxn modelId="6" srcId="1" destId="2" srcOrd="0" destOrd="0"/>
        <dgm:cxn modelId="7" srcId="1" destId="3" srcOrd="1" destOrd="0"/>
      </dgm:cxnLst>
      <dgm:bg/>
      <dgm:whole/>
    </dgm:dataModel>
  </dgm:styleData>
  <dgm:clrData>
    <dgm:dataModel>
      <dgm:ptLst>
        <dgm:pt modelId="0" type="doc"/>
        <dgm:pt modelId="1"/>
        <dgm:pt modelId="2"/>
        <dgm:pt modelId="3"/>
        <dgm:pt modelId="4"/>
        <dgm:pt modelId="5"/>
      </dgm:ptLst>
      <dgm:cxnLst>
        <dgm:cxn modelId="6" srcId="0" destId="1" srcOrd="0" destOrd="0"/>
        <dgm:cxn modelId="7" srcId="1" destId="2" srcOrd="0" destOrd="0"/>
        <dgm:cxn modelId="8" srcId="1" destId="3" srcOrd="1" destOrd="0"/>
        <dgm:cxn modelId="9" srcId="1" destId="4" srcOrd="2" destOrd="0"/>
        <dgm:cxn modelId="10" srcId="1" destId="5" srcOrd="3" destOrd="0"/>
      </dgm:cxnLst>
      <dgm:bg/>
      <dgm:whole/>
    </dgm:dataModel>
  </dgm:clrData>
  <dgm:layoutNode name="composite">
    <dgm:varLst>
      <dgm:chMax val="1"/>
      <dgm:dir/>
      <dgm:resizeHandles val="exact"/>
    </dgm:varLst>
    <dgm:alg type="composite"/>
    <dgm:shape xmlns:r="http://schemas.openxmlformats.org/officeDocument/2006/relationships" r:blip="">
      <dgm:adjLst/>
    </dgm:shape>
    <dgm:presOf/>
    <dgm:constrLst>
      <dgm:constr type="w" for="ch" forName="roof" refType="w"/>
      <dgm:constr type="h" for="ch" forName="roof" refType="h" fact="0.3"/>
      <dgm:constr type="primFontSz" for="ch" forName="roof" val="65"/>
      <dgm:constr type="w" for="ch" forName="pillars" refType="w"/>
      <dgm:constr type="h" for="ch" forName="pillars" refType="h" fact="0.63"/>
      <dgm:constr type="t" for="ch" forName="pillars" refType="h" fact="0.3"/>
      <dgm:constr type="primFontSz" for="des" forName="pillar1" val="65"/>
      <dgm:constr type="primFontSz" for="des" forName="pillarX" refType="primFontSz" refFor="des" refForName="pillar1" op="equ"/>
      <dgm:constr type="w" for="ch" forName="base" refType="w"/>
      <dgm:constr type="h" for="ch" forName="base" refType="h" fact="0.07"/>
      <dgm:constr type="t" for="ch" forName="base" refType="h" fact="0.93"/>
    </dgm:constrLst>
    <dgm:ruleLst/>
    <dgm:forEach name="Name0" axis="ch" ptType="node" cnt="1">
      <dgm:layoutNode name="roof" styleLbl="dkBgShp">
        <dgm:alg type="tx"/>
        <dgm:shape xmlns:r="http://schemas.openxmlformats.org/officeDocument/2006/relationships" type="rect" r:blip="">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pillars" styleLbl="node1">
        <dgm:choose name="Name1">
          <dgm:if name="Name2" func="var" arg="dir" op="equ" val="norm">
            <dgm:alg type="lin">
              <dgm:param type="linDir" val="fromL"/>
            </dgm:alg>
          </dgm:if>
          <dgm:else name="Name3">
            <dgm:alg type="lin">
              <dgm:param type="linDir" val="fromR"/>
            </dgm:alg>
          </dgm:else>
        </dgm:choose>
        <dgm:shape xmlns:r="http://schemas.openxmlformats.org/officeDocument/2006/relationships" r:blip="">
          <dgm:adjLst/>
        </dgm:shape>
        <dgm:presOf/>
        <dgm:constrLst>
          <dgm:constr type="w" for="ch" forName="pillar1" refType="w"/>
          <dgm:constr type="h" for="ch" forName="pillar1" refType="h"/>
          <dgm:constr type="w" for="ch" forName="pillarX" refType="w"/>
          <dgm:constr type="h" for="ch" forName="pillarX" refType="h"/>
        </dgm:constrLst>
        <dgm:ruleLst/>
        <dgm:layoutNode name="pillar1" styleLbl="node1">
          <dgm:varLst>
            <dgm:bulletEnabled val="1"/>
          </dgm:varLst>
          <dgm:alg type="tx"/>
          <dgm:shape xmlns:r="http://schemas.openxmlformats.org/officeDocument/2006/relationships" type="rect" r:blip="">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ch" ptType="node" st="2">
          <dgm:layoutNode name="pillarX" styleLbl="node1">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dgm:layoutNode>
      <dgm:layoutNode name="base" styleLbl="dkBgShp">
        <dgm:alg type="sp"/>
        <dgm:shape xmlns:r="http://schemas.openxmlformats.org/officeDocument/2006/relationships" type="rect" r:blip="">
          <dgm:adjLst/>
        </dgm:shape>
        <dgm:presOf/>
        <dgm:constrLst/>
        <dgm:ruleLst/>
      </dgm:layoutNode>
    </dgm:forEach>
  </dgm:layoutNode>
</dgm:layoutDef>
</file>

<file path=ppt/diagrams/layout4.xml><?xml version="1.0" encoding="utf-8"?>
<dgm:layoutDef xmlns:dgm="http://schemas.openxmlformats.org/drawingml/2006/diagram" xmlns:a="http://schemas.openxmlformats.org/drawingml/2006/main" uniqueId="urn:microsoft.com/office/officeart/2005/8/layout/radial6">
  <dgm:title val=""/>
  <dgm:desc val=""/>
  <dgm:catLst>
    <dgm:cat type="cycle" pri="9000"/>
    <dgm:cat type="relationship" pri="2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choose name="Name3">
          <dgm:if name="Name4" axis="ch ch" ptType="node node" st="1 1" cnt="1 0" func="cnt" op="lte" val="1">
            <dgm:alg type="cycle">
              <dgm:param type="stAng" val="90"/>
              <dgm:param type="spanAng" val="360"/>
              <dgm:param type="ctrShpMap" val="fNode"/>
            </dgm:alg>
          </dgm:if>
          <dgm:else name="Name5">
            <dgm:alg type="cycle">
              <dgm:param type="stAng" val="0"/>
              <dgm:param type="spanAng" val="360"/>
              <dgm:param type="ctrShpMap" val="fNode"/>
            </dgm:alg>
          </dgm:else>
        </dgm:choose>
      </dgm:if>
      <dgm:else name="Name6">
        <dgm:choose name="Name7">
          <dgm:if name="Name8" axis="ch ch" ptType="node node" st="1 1" cnt="1 0" func="cnt" op="lte" val="1">
            <dgm:alg type="cycle">
              <dgm:param type="stAng" val="-90"/>
              <dgm:param type="spanAng" val="360"/>
              <dgm:param type="ctrShpMap" val="fNode"/>
            </dgm:alg>
          </dgm:if>
          <dgm:else name="Name9">
            <dgm:alg type="cycle">
              <dgm:param type="stAng" val="0"/>
              <dgm:param type="spanAng" val="-360"/>
              <dgm:param type="ctrShpMap" val="fNode"/>
            </dgm:alg>
          </dgm:else>
        </dgm:choose>
      </dgm:else>
    </dgm:choose>
    <dgm:shape xmlns:r="http://schemas.openxmlformats.org/officeDocument/2006/relationships" r:blip="">
      <dgm:adjLst/>
    </dgm:shape>
    <dgm:presOf/>
    <dgm:choose name="Name10">
      <dgm:if name="Name11" func="var" arg="dir" op="equ" val="norm">
        <dgm:choose name="Name12">
          <dgm:if name="Name13"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des" forName="oneNode" refType="primFontSz" refFor="ch" refForName="centerShape" op="lte" fact="0.95"/>
              <dgm:constr type="diam" for="ch" forName="singleconn" refType="diam" op="equ" fact="-1"/>
              <dgm:constr type="h" for="ch" forName="singleconn" refType="w" refFor="ch" refForName="oneComp" fact="0.24"/>
              <dgm:constr type="w" for="ch" forName="dummya" refType="w" refFor="ch" refForName="oneComp" op="equ"/>
              <dgm:constr type="w" for="ch" forName="dummyb" refType="w" refFor="ch" refForName="oneComp" op="equ"/>
              <dgm:constr type="w" for="ch" forName="dummyc" refType="w" refFor="ch" refForName="oneComp" op="equ"/>
            </dgm:constrLst>
          </dgm:if>
          <dgm:else name="Name14">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forName="sibTrans" refType="diam" op="equ"/>
              <dgm:constr type="h" for="ch" forName="sibTrans" refType="w" refFor="ch" refForName="node" fact="0.24"/>
              <dgm:constr type="w" for="ch" forName="dummy" val="1"/>
            </dgm:constrLst>
          </dgm:else>
        </dgm:choose>
      </dgm:if>
      <dgm:else name="Name15">
        <dgm:choose name="Name16">
          <dgm:if name="Name17"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ch" forName="oneNode" refType="primFontSz" refFor="ch" refForName="centerShape" op="lte" fact="0.95"/>
              <dgm:constr type="diam" for="ch" forName="singleconn" refType="diam"/>
              <dgm:constr type="h" for="ch" forName="singleconn" refType="w" refFor="ch" refForName="oneComp" fact="0.24"/>
              <dgm:constr type="diam" for="ch" refType="diam" op="equ"/>
              <dgm:constr type="w" for="ch" forName="dummya" refType="w" refFor="ch" refForName="oneComp" op="equ"/>
              <dgm:constr type="w" for="ch" forName="dummyb" refType="w" refFor="ch" refForName="oneComp" op="equ"/>
              <dgm:constr type="w" for="ch" forName="dummyc" refType="w" refFor="ch" refForName="oneComp" op="equ"/>
            </dgm:constrLst>
          </dgm:if>
          <dgm:else name="Name18">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ptType="sibTrans" refType="diam" fact="-1"/>
              <dgm:constr type="h" for="ch" forName="sibTrans" refType="w" refFor="ch" refForName="node" fact="0.24"/>
              <dgm:constr type="diam" for="ch" refType="diam" op="equ" fact="-1"/>
              <dgm:constr type="w" for="ch" forName="dummy" val="1"/>
            </dgm:constrLst>
          </dgm:else>
        </dgm:choose>
      </dgm:else>
    </dgm:choose>
    <dgm:ruleLst>
      <dgm:rule type="diam" val="INF" fact="NaN" max="NaN"/>
    </dgm:ruleLst>
    <dgm:forEach name="Name19"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20" axis="ch">
        <dgm:forEach name="Name21" axis="self" ptType="node">
          <dgm:choose name="Name22">
            <dgm:if name="Name23" axis="par ch" ptType="node node" func="cnt" op="gt" val="1">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dummy">
                <dgm:alg type="sp"/>
                <dgm:shape xmlns:r="http://schemas.openxmlformats.org/officeDocument/2006/relationships" r:blip="">
                  <dgm:adjLst/>
                </dgm:shape>
                <dgm:presOf/>
                <dgm:constrLst>
                  <dgm:constr type="h" refType="w"/>
                </dgm:constrLst>
                <dgm:ruleLst/>
              </dgm:layoutNode>
              <dgm:forEach name="sibTransForEach" axis="followSib" ptType="sibTrans" hideLastTrans="0" cnt="1">
                <dgm:layoutNode name="sibTrans" styleLbl="sibTrans2D1">
                  <dgm:alg type="conn">
                    <dgm:param type="connRout" val="curve"/>
                    <dgm:param type="begPts" val="ctr"/>
                    <dgm:param type="endPts" val="ctr"/>
                    <dgm:param type="begSty" val="noArr"/>
                    <dgm:param type="endSty" val="noArr"/>
                    <dgm:param type="dstNode" val="node"/>
                  </dgm:alg>
                  <dgm:shape xmlns:r="http://schemas.openxmlformats.org/officeDocument/2006/relationships" type="conn" r:blip="" zOrderOff="-999">
                    <dgm:adjLst/>
                  </dgm:shape>
                  <dgm:presOf axis="self"/>
                  <dgm:constrLst>
                    <dgm:constr type="begPad"/>
                    <dgm:constr type="endPad"/>
                  </dgm:constrLst>
                  <dgm:ruleLst/>
                </dgm:layoutNode>
              </dgm:forEach>
            </dgm:if>
            <dgm:if name="Name24" axis="par ch" ptType="node node" func="cnt" op="equ" val="1">
              <dgm:layoutNode name="oneComp">
                <dgm:alg type="composite">
                  <dgm:param type="ar" val="1"/>
                </dgm:alg>
                <dgm:shape xmlns:r="http://schemas.openxmlformats.org/officeDocument/2006/relationships" r:blip="">
                  <dgm:adjLst/>
                </dgm:shape>
                <dgm:presOf/>
                <dgm:constrLst>
                  <dgm:constr type="h" refType="w"/>
                  <dgm:constr type="l" for="ch" forName="dummyConnPt" refType="w" fact="0.5"/>
                  <dgm:constr type="t" for="ch" forName="dummyConnPt" refType="w" fact="0.5"/>
                  <dgm:constr type="l" for="ch" forName="oneNode"/>
                  <dgm:constr type="t" for="ch" forName="oneNode"/>
                  <dgm:constr type="h" for="ch" forName="oneNode" refType="h"/>
                  <dgm:constr type="w" for="ch" forName="oneNode" refType="w"/>
                </dgm:constrLst>
                <dgm:ruleLst/>
                <dgm:layoutNode name="dummyConnPt" styleLbl="node1">
                  <dgm:alg type="sp"/>
                  <dgm:shape xmlns:r="http://schemas.openxmlformats.org/officeDocument/2006/relationships" r:blip="">
                    <dgm:adjLst/>
                  </dgm:shape>
                  <dgm:presOf/>
                  <dgm:constrLst>
                    <dgm:constr type="w" val="1"/>
                    <dgm:constr type="h" val="1"/>
                  </dgm:constrLst>
                  <dgm:ruleLst/>
                </dgm:layoutNode>
                <dgm:layoutNode name="on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layoutNode name="dummya">
                <dgm:alg type="sp"/>
                <dgm:shape xmlns:r="http://schemas.openxmlformats.org/officeDocument/2006/relationships" r:blip="">
                  <dgm:adjLst/>
                </dgm:shape>
                <dgm:presOf/>
                <dgm:constrLst>
                  <dgm:constr type="h" refType="w"/>
                </dgm:constrLst>
                <dgm:ruleLst/>
              </dgm:layoutNode>
              <dgm:layoutNode name="dummyb">
                <dgm:alg type="sp"/>
                <dgm:shape xmlns:r="http://schemas.openxmlformats.org/officeDocument/2006/relationships" r:blip="">
                  <dgm:adjLst/>
                </dgm:shape>
                <dgm:presOf/>
                <dgm:constrLst>
                  <dgm:constr type="h" refType="w"/>
                </dgm:constrLst>
                <dgm:ruleLst/>
              </dgm:layoutNode>
              <dgm:layoutNode name="dummyc">
                <dgm:alg type="sp"/>
                <dgm:shape xmlns:r="http://schemas.openxmlformats.org/officeDocument/2006/relationships" r:blip="">
                  <dgm:adjLst/>
                </dgm:shape>
                <dgm:presOf/>
                <dgm:constrLst>
                  <dgm:constr type="h" refType="w"/>
                </dgm:constrLst>
                <dgm:ruleLst/>
              </dgm:layoutNode>
              <dgm:forEach name="sibTransForEach1" axis="followSib" ptType="sibTrans" hideLastTrans="0" cnt="1">
                <dgm:layoutNode name="singleconn" styleLbl="sibTrans2D1">
                  <dgm:alg type="conn">
                    <dgm:param type="connRout" val="longCurve"/>
                    <dgm:param type="begPts" val="bCtr"/>
                    <dgm:param type="endPts" val="tCtr"/>
                    <dgm:param type="begSty" val="noArr"/>
                    <dgm:param type="endSty" val="noArr"/>
                    <dgm:param type="srcNode" val="dummyConnPt"/>
                    <dgm:param type="dstNode" val="dummyConnPt"/>
                  </dgm:alg>
                  <dgm:shape xmlns:r="http://schemas.openxmlformats.org/officeDocument/2006/relationships" type="conn" r:blip="" zOrderOff="-999">
                    <dgm:adjLst/>
                  </dgm:shape>
                  <dgm:presOf axis="self"/>
                  <dgm:constrLst>
                    <dgm:constr type="begPad"/>
                    <dgm:constr type="endPad"/>
                  </dgm:constrLst>
                  <dgm:ruleLst/>
                </dgm:layoutNode>
              </dgm:forEach>
            </dgm:if>
            <dgm:else name="Name25"/>
          </dgm:choose>
        </dgm:forEach>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hierarchy5">
  <dgm:title val=""/>
  <dgm:desc val=""/>
  <dgm:catLst>
    <dgm:cat type="hierarchy" pri="6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 modelId="4">
          <dgm:prSet phldr="1"/>
        </dgm:pt>
        <dgm:pt modelId="5">
          <dgm:prSet phldr="1"/>
        </dgm:pt>
        <dgm:pt modelId="6">
          <dgm:prSet phldr="1"/>
        </dgm:pt>
      </dgm:ptLst>
      <dgm:cxnLst>
        <dgm:cxn modelId="7" srcId="0" destId="1" srcOrd="0" destOrd="0"/>
        <dgm:cxn modelId="8" srcId="1" destId="2" srcOrd="0" destOrd="0"/>
        <dgm:cxn modelId="9" srcId="1" destId="3" srcOrd="1" destOrd="0"/>
        <dgm:cxn modelId="23" srcId="2" destId="21" srcOrd="0" destOrd="0"/>
        <dgm:cxn modelId="24" srcId="2" destId="22" srcOrd="1" destOrd="0"/>
        <dgm:cxn modelId="33" srcId="3" destId="31" srcOrd="0" destOrd="0"/>
        <dgm:cxn modelId="10" srcId="0" destId="4" srcOrd="1" destOrd="0"/>
        <dgm:cxn modelId="11" srcId="0" destId="5" srcOrd="2" destOrd="0"/>
        <dgm:cxn modelId="12" srcId="0" destId="6" srcOrd="3" destOrd="0"/>
      </dgm:cxnLst>
      <dgm:bg/>
      <dgm:whole/>
    </dgm:dataModel>
  </dgm:sampData>
  <dgm:styleData>
    <dgm:dataModel>
      <dgm:ptLst>
        <dgm:pt modelId="0" type="doc"/>
        <dgm:pt modelId="1"/>
        <dgm:pt modelId="11"/>
        <dgm:pt modelId="12"/>
        <dgm:pt modelId="2"/>
        <dgm:pt modelId="3"/>
      </dgm:ptLst>
      <dgm:cxnLst>
        <dgm:cxn modelId="4" srcId="0" destId="1" srcOrd="0" destOrd="0"/>
        <dgm:cxn modelId="13" srcId="1" destId="11" srcOrd="0" destOrd="0"/>
        <dgm:cxn modelId="14" srcId="1" destId="12" srcOrd="1" destOrd="0"/>
        <dgm:cxn modelId="5" srcId="0" destId="2" srcOrd="1" destOrd="0"/>
        <dgm:cxn modelId="6" srcId="0" destId="3" srcOrd="2" destOrd="0"/>
      </dgm:cxnLst>
      <dgm:bg/>
      <dgm:whole/>
    </dgm:dataModel>
  </dgm:styleData>
  <dgm:clrData>
    <dgm:dataModel>
      <dgm:ptLst>
        <dgm:pt modelId="0" type="doc"/>
        <dgm:pt modelId="1"/>
        <dgm:pt modelId="2"/>
        <dgm:pt modelId="21"/>
        <dgm:pt modelId="211"/>
        <dgm:pt modelId="3"/>
        <dgm:pt modelId="31"/>
        <dgm:pt modelId="311"/>
        <dgm:pt modelId="4"/>
        <dgm:pt modelId="5"/>
        <dgm:pt modelId="6"/>
        <dgm:pt modelId="7"/>
      </dgm:ptLst>
      <dgm:cxnLst>
        <dgm:cxn modelId="8" srcId="0" destId="1" srcOrd="0" destOrd="0"/>
        <dgm:cxn modelId="9" srcId="1" destId="2" srcOrd="0" destOrd="0"/>
        <dgm:cxn modelId="10" srcId="1" destId="3" srcOrd="1" destOrd="0"/>
        <dgm:cxn modelId="23" srcId="2" destId="21" srcOrd="0" destOrd="0"/>
        <dgm:cxn modelId="24" srcId="21" destId="211" srcOrd="0" destOrd="0"/>
        <dgm:cxn modelId="33" srcId="3" destId="31" srcOrd="0" destOrd="0"/>
        <dgm:cxn modelId="34" srcId="31" destId="311" srcOrd="0" destOrd="0"/>
        <dgm:cxn modelId="11" srcId="0" destId="4" srcOrd="1" destOrd="0"/>
        <dgm:cxn modelId="12" srcId="0" destId="5" srcOrd="2" destOrd="0"/>
        <dgm:cxn modelId="13" srcId="0" destId="6" srcOrd="3" destOrd="0"/>
        <dgm:cxn modelId="14" srcId="0" destId="7" srcOrd="4" destOrd="0"/>
      </dgm:cxnLst>
      <dgm:bg/>
      <dgm:whole/>
    </dgm:dataModel>
  </dgm:clrData>
  <dgm:layoutNode name="mainComposite">
    <dgm:varLst>
      <dgm:chPref val="1"/>
      <dgm:dir/>
      <dgm:animOne val="branch"/>
      <dgm:animLvl val="lvl"/>
      <dgm:resizeHandles val="exact"/>
    </dgm:varLst>
    <dgm:alg type="composite"/>
    <dgm:presOf/>
    <dgm:shape xmlns:r="http://schemas.openxmlformats.org/officeDocument/2006/relationships" r:blip="">
      <dgm:adjLst/>
    </dgm:shape>
    <dgm:choose name="Name0">
      <dgm:if name="Name1" axis="ch" ptType="node" func="cnt" op="gte" val="2">
        <dgm:choose name="Name2">
          <dgm:if name="Name3" func="var" arg="dir" op="equ" val="norm">
            <dgm:constrLst>
              <dgm:constr type="l" for="ch" forName="hierFlow"/>
              <dgm:constr type="t" for="ch" forName="hierFlow" refType="h" fact="0.3"/>
              <dgm:constr type="r" for="ch" forName="hierFlow" refType="w" fact="0.98"/>
              <dgm:constr type="b" for="ch" forName="hierFlow" refType="h" fact="0.96"/>
              <dgm:constr type="l" for="ch" forName="bgShapesFlow"/>
              <dgm:constr type="t" for="ch" forName="bgShapesFlow"/>
              <dgm:constr type="r" for="ch" forName="bgShapesFlow" refType="w"/>
              <dgm:constr type="b" for="ch" forName="bgShapesFlow" refType="h"/>
              <dgm:constr type="h" for="des" forName="level1Shape" refType="h"/>
              <dgm:constr type="w" for="des" forName="level1Shape" refType="h" refFor="des" refForName="level1Shape" fact="2"/>
              <dgm:constr type="w" for="des" forName="level2Shape" refType="w" refFor="des" refForName="level1Shape" op="equ"/>
              <dgm:constr type="h" for="des" forName="level2Shape" refType="h" refFor="des" refForName="level1Shape" op="equ"/>
              <dgm:constr type="sp" for="des" refType="w" refFor="des" refForName="level1Shape" op="equ" fact="0.4"/>
              <dgm:constr type="sibSp" for="des" forName="hierChild1" refType="h" refFor="des" refForName="level1Shape" op="equ" fact="0.15"/>
              <dgm:constr type="sibSp" for="des" forName="hierChild2" refType="sibSp" refFor="des" refForName="hierChild1" op="equ"/>
              <dgm:constr type="sibSp" for="des" forName="hierChild3" refType="sibSp" refFor="des" refForName="hierChild1" op="equ"/>
              <dgm:constr type="userA" for="des" refType="w" refFor="des" refForName="level1Shape" op="equ"/>
              <dgm:constr type="userB" for="des" refType="sp" refFor="des" op="equ"/>
              <dgm:constr type="w" for="des" forName="firstBuf" refType="w" refFor="des" refForName="level1Shape" fact="0.1"/>
            </dgm:constrLst>
          </dgm:if>
          <dgm:else name="Name4">
            <dgm:constrLst>
              <dgm:constr type="l" for="ch" forName="hierFlow" refType="w" fact="0.02"/>
              <dgm:constr type="t" for="ch" forName="hierFlow" refType="h" fact="0.3"/>
              <dgm:constr type="r" for="ch" forName="hierFlow" refType="w"/>
              <dgm:constr type="b" for="ch" forName="hierFlow" refType="h" fact="0.96"/>
              <dgm:constr type="l" for="ch" forName="bgShapesFlow"/>
              <dgm:constr type="t" for="ch" forName="bgShapesFlow"/>
              <dgm:constr type="r" for="ch" forName="bgShapesFlow" refType="w"/>
              <dgm:constr type="b" for="ch" forName="bgShapesFlow" refType="h"/>
              <dgm:constr type="h" for="des" forName="level1Shape" refType="h"/>
              <dgm:constr type="w" for="des" forName="level1Shape" refType="h" refFor="des" refForName="level1Shape" fact="2"/>
              <dgm:constr type="w" for="des" forName="level2Shape" refType="w" refFor="des" refForName="level1Shape" op="equ"/>
              <dgm:constr type="h" for="des" forName="level2Shape" refType="h" refFor="des" refForName="level1Shape" op="equ"/>
              <dgm:constr type="sp" for="des" refType="w" refFor="des" refForName="level1Shape" op="equ" fact="0.4"/>
              <dgm:constr type="sibSp" for="des" forName="hierChild1" refType="h" refFor="des" refForName="level1Shape" op="equ" fact="0.15"/>
              <dgm:constr type="sibSp" for="des" forName="hierChild2" refType="sibSp" refFor="des" refForName="hierChild1" op="equ"/>
              <dgm:constr type="sibSp" for="des" forName="hierChild3" refType="sibSp" refFor="des" refForName="hierChild1" op="equ"/>
              <dgm:constr type="userA" for="des" refType="w" refFor="des" refForName="level1Shape" op="equ"/>
              <dgm:constr type="userB" for="des" refType="sp" refFor="des" op="equ"/>
              <dgm:constr type="w" for="des" forName="firstBuf" refType="w" refFor="des" refForName="level1Shape" fact="0.1"/>
            </dgm:constrLst>
          </dgm:else>
        </dgm:choose>
      </dgm:if>
      <dgm:else name="Name5">
        <dgm:constrLst>
          <dgm:constr type="l" for="ch" forName="hierFlow"/>
          <dgm:constr type="t" for="ch" forName="hierFlow"/>
          <dgm:constr type="r" for="ch" forName="hierFlow" refType="w"/>
          <dgm:constr type="b" for="ch" forName="hierFlow" refType="h"/>
          <dgm:constr type="l" for="ch" forName="bgShapesFlow"/>
          <dgm:constr type="t" for="ch" forName="bgShapesFlow"/>
          <dgm:constr type="r" for="ch" forName="bgShapesFlow" refType="w"/>
          <dgm:constr type="b" for="ch" forName="bgShapesFlow" refType="h"/>
          <dgm:constr type="h" for="des" forName="level1Shape" refType="h"/>
          <dgm:constr type="w" for="des" forName="level1Shape" refType="h" refFor="des" refForName="level1Shape" fact="2"/>
          <dgm:constr type="w" for="des" forName="level2Shape" refType="w" refFor="des" refForName="level1Shape" op="equ"/>
          <dgm:constr type="h" for="des" forName="level2Shape" refType="h" refFor="des" refForName="level1Shape" op="equ"/>
          <dgm:constr type="sp" for="des" refType="w" refFor="des" refForName="level1Shape" op="equ" fact="0.4"/>
          <dgm:constr type="sibSp" for="des" forName="hierChild1" refType="h" refFor="des" refForName="level1Shape" op="equ" fact="0.15"/>
          <dgm:constr type="sibSp" for="des" forName="hierChild2" refType="sibSp" refFor="des" refForName="hierChild1" op="equ"/>
          <dgm:constr type="sibSp" for="des" forName="hierChild3" refType="sibSp" refFor="des" refForName="hierChild1" op="equ"/>
          <dgm:constr type="userA" for="des" refType="w" refFor="des" refForName="level1Shape" op="equ"/>
          <dgm:constr type="userB" for="des" refType="sp" refFor="des" op="equ"/>
          <dgm:constr type="w" for="des" forName="firstBuf" refType="w" refFor="des" refForName="level1Shape" fact="0.1"/>
        </dgm:constrLst>
      </dgm:else>
    </dgm:choose>
    <dgm:ruleLst/>
    <dgm:layoutNode name="hierFlow">
      <dgm:choose name="Name6">
        <dgm:if name="Name7" func="var" arg="dir" op="equ" val="norm">
          <dgm:alg type="lin">
            <dgm:param type="linDir" val="fromL"/>
            <dgm:param type="nodeVertAlign" val="mid"/>
            <dgm:param type="vertAlign" val="mid"/>
            <dgm:param type="nodeHorzAlign" val="l"/>
            <dgm:param type="horzAlign" val="l"/>
            <dgm:param type="fallback" val="2D"/>
          </dgm:alg>
        </dgm:if>
        <dgm:else name="Name8">
          <dgm:alg type="lin">
            <dgm:param type="linDir" val="fromR"/>
            <dgm:param type="nodeVertAlign" val="mid"/>
            <dgm:param type="vertAlign" val="mid"/>
            <dgm:param type="nodeHorzAlign" val="r"/>
            <dgm:param type="horzAlign" val="r"/>
            <dgm:param type="fallback" val="2D"/>
          </dgm:alg>
        </dgm:else>
      </dgm:choose>
      <dgm:shape xmlns:r="http://schemas.openxmlformats.org/officeDocument/2006/relationships" r:blip="">
        <dgm:adjLst/>
      </dgm:shape>
      <dgm:presOf/>
      <dgm:constrLst>
        <dgm:constr type="primFontSz" for="des" ptType="node" op="equ" val="65"/>
        <dgm:constr type="primFontSz" for="des" forName="connTx" op="equ" val="55"/>
        <dgm:constr type="primFontSz" for="des" forName="connTx" refType="primFontSz" refFor="des" refPtType="node" op="lte" fact="0.8"/>
      </dgm:constrLst>
      <dgm:ruleLst/>
      <dgm:choose name="Name9">
        <dgm:if name="Name10" axis="ch" ptType="node" func="cnt" op="gte" val="2">
          <dgm:layoutNode name="firstBuf">
            <dgm:alg type="sp"/>
            <dgm:shape xmlns:r="http://schemas.openxmlformats.org/officeDocument/2006/relationships" r:blip="">
              <dgm:adjLst/>
            </dgm:shape>
            <dgm:presOf/>
            <dgm:constrLst/>
            <dgm:ruleLst/>
          </dgm:layoutNode>
        </dgm:if>
        <dgm:else name="Name11"/>
      </dgm:choose>
      <dgm:layoutNode name="hierChild1">
        <dgm:varLst>
          <dgm:chPref val="1"/>
          <dgm:animOne val="branch"/>
          <dgm:animLvl val="lvl"/>
        </dgm:varLst>
        <dgm:choose name="Name12">
          <dgm:if name="Name13" func="var" arg="dir" op="equ" val="norm">
            <dgm:alg type="hierChild">
              <dgm:param type="linDir" val="fromT"/>
              <dgm:param type="chAlign" val="l"/>
            </dgm:alg>
          </dgm:if>
          <dgm:else name="Name14">
            <dgm:alg type="hierChild">
              <dgm:param type="linDir" val="fromT"/>
              <dgm:param type="chAlign" val="r"/>
            </dgm:alg>
          </dgm:else>
        </dgm:choose>
        <dgm:shape xmlns:r="http://schemas.openxmlformats.org/officeDocument/2006/relationships" r:blip="">
          <dgm:adjLst/>
        </dgm:shape>
        <dgm:presOf/>
        <dgm:constrLst/>
        <dgm:ruleLst/>
        <dgm:forEach name="Name15" axis="ch" cnt="3">
          <dgm:forEach name="Name16" axis="self" ptType="node">
            <dgm:layoutNode name="Name17">
              <dgm:choose name="Name18">
                <dgm:if name="Name19" func="var" arg="dir" op="equ" val="norm">
                  <dgm:alg type="hierRoot">
                    <dgm:param type="hierAlign" val="lCtrCh"/>
                  </dgm:alg>
                </dgm:if>
                <dgm:else name="Name20">
                  <dgm:alg type="hierRoot">
                    <dgm:param type="hierAlign" val="rCtrCh"/>
                  </dgm:alg>
                </dgm:else>
              </dgm:choose>
              <dgm:shape xmlns:r="http://schemas.openxmlformats.org/officeDocument/2006/relationships" r:blip="">
                <dgm:adjLst/>
              </dgm:shape>
              <dgm:presOf/>
              <dgm:constrLst/>
              <dgm:ruleLst/>
              <dgm:layoutNode name="level1Shap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hierChild2">
                <dgm:choose name="Name21">
                  <dgm:if name="Name22" func="var" arg="dir" op="equ" val="norm">
                    <dgm:alg type="hierChild">
                      <dgm:param type="linDir" val="fromT"/>
                      <dgm:param type="chAlign" val="l"/>
                    </dgm:alg>
                  </dgm:if>
                  <dgm:else name="Name23">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24" axis="self" ptType="parTrans" cnt="1">
                    <dgm:layoutNode name="Name25">
                      <dgm:choose name="Name26">
                        <dgm:if name="Name27" func="var" arg="dir" op="equ" val="norm">
                          <dgm:alg type="conn">
                            <dgm:param type="dim" val="1D"/>
                            <dgm:param type="begPts" val="midR"/>
                            <dgm:param type="endPts" val="midL"/>
                            <dgm:param type="endSty" val="noArr"/>
                          </dgm:alg>
                        </dgm:if>
                        <dgm:else name="Name28">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29" axis="self" ptType="node">
                    <dgm:layoutNode name="Name30">
                      <dgm:choose name="Name31">
                        <dgm:if name="Name32" func="var" arg="dir" op="equ" val="norm">
                          <dgm:alg type="hierRoot">
                            <dgm:param type="hierAlign" val="lCtrCh"/>
                          </dgm:alg>
                        </dgm:if>
                        <dgm:else name="Name33">
                          <dgm:alg type="hierRoot">
                            <dgm:param type="hierAlign" val="rCtrCh"/>
                          </dgm:alg>
                        </dgm:else>
                      </dgm:choose>
                      <dgm:shape xmlns:r="http://schemas.openxmlformats.org/officeDocument/2006/relationships" r:blip="">
                        <dgm:adjLst/>
                      </dgm:shape>
                      <dgm:presOf/>
                      <dgm:constrLst/>
                      <dgm:ruleLst/>
                      <dgm:layoutNode name="level2Shape">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hierChild3">
                        <dgm:choose name="Name34">
                          <dgm:if name="Name35" func="var" arg="dir" op="equ" val="norm">
                            <dgm:alg type="hierChild">
                              <dgm:param type="linDir" val="fromT"/>
                              <dgm:param type="chAlign" val="l"/>
                            </dgm:alg>
                          </dgm:if>
                          <dgm:else name="Name36">
                            <dgm:alg type="hierChild">
                              <dgm:param type="linDir" val="fromT"/>
                              <dgm:param type="chAlign" val="r"/>
                            </dgm:alg>
                          </dgm:else>
                        </dgm:choose>
                        <dgm:shape xmlns:r="http://schemas.openxmlformats.org/officeDocument/2006/relationships" r:blip="">
                          <dgm:adjLst/>
                        </dgm:shape>
                        <dgm:presOf/>
                        <dgm:constrLst/>
                        <dgm:ruleLst/>
                        <dgm:forEach name="Name37" ref="repeat"/>
                      </dgm:layoutNode>
                    </dgm:layoutNode>
                  </dgm:forEach>
                </dgm:forEach>
              </dgm:layoutNode>
            </dgm:layoutNode>
          </dgm:forEach>
        </dgm:forEach>
      </dgm:layoutNode>
    </dgm:layoutNode>
    <dgm:layoutNode name="bgShapesFlow">
      <dgm:choose name="Name38">
        <dgm:if name="Name39" func="var" arg="dir" op="equ" val="norm">
          <dgm:alg type="lin">
            <dgm:param type="linDir" val="fromL"/>
            <dgm:param type="nodeVertAlign" val="mid"/>
            <dgm:param type="vertAlign" val="mid"/>
            <dgm:param type="nodeHorzAlign" val="l"/>
            <dgm:param type="horzAlign" val="l"/>
          </dgm:alg>
        </dgm:if>
        <dgm:else name="Name40">
          <dgm:alg type="lin">
            <dgm:param type="linDir" val="fromR"/>
            <dgm:param type="nodeVertAlign" val="mid"/>
            <dgm:param type="vertAlign" val="mid"/>
            <dgm:param type="nodeHorzAlign" val="r"/>
            <dgm:param type="horzAlign" val="r"/>
          </dgm:alg>
        </dgm:else>
      </dgm:choose>
      <dgm:shape xmlns:r="http://schemas.openxmlformats.org/officeDocument/2006/relationships" r:blip="">
        <dgm:adjLst/>
      </dgm:shape>
      <dgm:presOf/>
      <dgm:constrLst>
        <dgm:constr type="w" for="ch" forName="rectComp" refType="w"/>
        <dgm:constr type="h" for="ch" forName="rectComp" refType="h"/>
        <dgm:constr type="h" for="des" forName="bgRect" refType="h"/>
        <dgm:constr type="primFontSz" for="des" forName="bgRectTx" op="equ" val="65"/>
      </dgm:constrLst>
      <dgm:ruleLst/>
      <dgm:forEach name="Name41" axis="ch" ptType="node" st="2">
        <dgm:layoutNode name="rectComp">
          <dgm:alg type="composite"/>
          <dgm:shape xmlns:r="http://schemas.openxmlformats.org/officeDocument/2006/relationships" r:blip="">
            <dgm:adjLst/>
          </dgm:shape>
          <dgm:presOf/>
          <dgm:constrLst>
            <dgm:constr type="userA"/>
            <dgm:constr type="l" for="ch" forName="bgRect"/>
            <dgm:constr type="t" for="ch" forName="bgRect"/>
            <dgm:constr type="w" for="ch" forName="bgRect" refType="userA" fact="1.2"/>
            <dgm:constr type="l" for="ch" forName="bgRectTx"/>
            <dgm:constr type="t" for="ch" forName="bgRectTx"/>
            <dgm:constr type="h" for="ch" forName="bgRectTx" refType="h" refFor="ch" refForName="bgRect" fact="0.3"/>
            <dgm:constr type="w" for="ch" forName="bgRectTx" refType="w" refFor="ch" refForName="bgRect" op="equ"/>
          </dgm:constrLst>
          <dgm:ruleLst/>
          <dgm:layoutNode name="bgRect" styleLbl="bgShp">
            <dgm:alg type="sp"/>
            <dgm:shape xmlns:r="http://schemas.openxmlformats.org/officeDocument/2006/relationships" type="roundRect" r:blip="" zOrderOff="-999">
              <dgm:adjLst>
                <dgm:adj idx="1" val="0.1"/>
              </dgm:adjLst>
            </dgm:shape>
            <dgm:presOf axis="desOrSelf" ptType="node"/>
            <dgm:constrLst/>
            <dgm:ruleLst/>
          </dgm:layoutNode>
          <dgm:layoutNode name="bgRectTx" styleLbl="bgShp">
            <dgm:varLst>
              <dgm:bulletEnabled val="1"/>
            </dgm:varLst>
            <dgm:alg type="tx"/>
            <dgm:shape xmlns:r="http://schemas.openxmlformats.org/officeDocument/2006/relationships" type="rect" r:blip="" zOrderOff="-999" hideGeom="1">
              <dgm:adjLst/>
            </dgm:shape>
            <dgm:presOf axis="desOrSelf" ptType="node"/>
            <dgm:constrLst/>
            <dgm:ruleLst>
              <dgm:rule type="primFontSz" val="5" fact="NaN" max="NaN"/>
            </dgm:ruleLst>
          </dgm:layoutNode>
        </dgm:layoutNode>
        <dgm:choose name="Name42">
          <dgm:if name="Name43" axis="self" ptType="node" func="revPos" op="gte" val="2">
            <dgm:layoutNode name="spComp">
              <dgm:alg type="composite"/>
              <dgm:shape xmlns:r="http://schemas.openxmlformats.org/officeDocument/2006/relationships" r:blip="">
                <dgm:adjLst/>
              </dgm:shape>
              <dgm:presOf/>
              <dgm:constrLst>
                <dgm:constr type="userA"/>
                <dgm:constr type="userB"/>
                <dgm:constr type="l" for="ch" forName="hSp"/>
                <dgm:constr type="t" for="ch" forName="hSp"/>
                <dgm:constr type="w" for="ch" forName="hSp" refType="userB"/>
                <dgm:constr type="wOff" for="ch" forName="hSp" refType="userA" fact="-0.2"/>
              </dgm:constrLst>
              <dgm:ruleLst/>
              <dgm:layoutNode name="hSp">
                <dgm:alg type="sp"/>
                <dgm:shape xmlns:r="http://schemas.openxmlformats.org/officeDocument/2006/relationships" r:blip="">
                  <dgm:adjLst/>
                </dgm:shape>
                <dgm:presOf/>
                <dgm:constrLst/>
                <dgm:ruleLst/>
              </dgm:layoutNode>
            </dgm:layoutNode>
          </dgm:if>
          <dgm:else name="Name44"/>
        </dgm:choose>
      </dgm:forEach>
    </dgm:layoutNode>
  </dgm:layoutNode>
</dgm:layoutDef>
</file>

<file path=ppt/diagrams/layout6.xml><?xml version="1.0" encoding="utf-8"?>
<dgm:layoutDef xmlns:dgm="http://schemas.openxmlformats.org/drawingml/2006/diagram" xmlns:a="http://schemas.openxmlformats.org/drawingml/2006/main" uniqueId="urn:microsoft.com/office/officeart/2005/8/layout/hierarchy5">
  <dgm:title val=""/>
  <dgm:desc val=""/>
  <dgm:catLst>
    <dgm:cat type="hierarchy" pri="6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 modelId="4">
          <dgm:prSet phldr="1"/>
        </dgm:pt>
        <dgm:pt modelId="5">
          <dgm:prSet phldr="1"/>
        </dgm:pt>
        <dgm:pt modelId="6">
          <dgm:prSet phldr="1"/>
        </dgm:pt>
      </dgm:ptLst>
      <dgm:cxnLst>
        <dgm:cxn modelId="7" srcId="0" destId="1" srcOrd="0" destOrd="0"/>
        <dgm:cxn modelId="8" srcId="1" destId="2" srcOrd="0" destOrd="0"/>
        <dgm:cxn modelId="9" srcId="1" destId="3" srcOrd="1" destOrd="0"/>
        <dgm:cxn modelId="23" srcId="2" destId="21" srcOrd="0" destOrd="0"/>
        <dgm:cxn modelId="24" srcId="2" destId="22" srcOrd="1" destOrd="0"/>
        <dgm:cxn modelId="33" srcId="3" destId="31" srcOrd="0" destOrd="0"/>
        <dgm:cxn modelId="10" srcId="0" destId="4" srcOrd="1" destOrd="0"/>
        <dgm:cxn modelId="11" srcId="0" destId="5" srcOrd="2" destOrd="0"/>
        <dgm:cxn modelId="12" srcId="0" destId="6" srcOrd="3" destOrd="0"/>
      </dgm:cxnLst>
      <dgm:bg/>
      <dgm:whole/>
    </dgm:dataModel>
  </dgm:sampData>
  <dgm:styleData>
    <dgm:dataModel>
      <dgm:ptLst>
        <dgm:pt modelId="0" type="doc"/>
        <dgm:pt modelId="1"/>
        <dgm:pt modelId="11"/>
        <dgm:pt modelId="12"/>
        <dgm:pt modelId="2"/>
        <dgm:pt modelId="3"/>
      </dgm:ptLst>
      <dgm:cxnLst>
        <dgm:cxn modelId="4" srcId="0" destId="1" srcOrd="0" destOrd="0"/>
        <dgm:cxn modelId="13" srcId="1" destId="11" srcOrd="0" destOrd="0"/>
        <dgm:cxn modelId="14" srcId="1" destId="12" srcOrd="1" destOrd="0"/>
        <dgm:cxn modelId="5" srcId="0" destId="2" srcOrd="1" destOrd="0"/>
        <dgm:cxn modelId="6" srcId="0" destId="3" srcOrd="2" destOrd="0"/>
      </dgm:cxnLst>
      <dgm:bg/>
      <dgm:whole/>
    </dgm:dataModel>
  </dgm:styleData>
  <dgm:clrData>
    <dgm:dataModel>
      <dgm:ptLst>
        <dgm:pt modelId="0" type="doc"/>
        <dgm:pt modelId="1"/>
        <dgm:pt modelId="2"/>
        <dgm:pt modelId="21"/>
        <dgm:pt modelId="211"/>
        <dgm:pt modelId="3"/>
        <dgm:pt modelId="31"/>
        <dgm:pt modelId="311"/>
        <dgm:pt modelId="4"/>
        <dgm:pt modelId="5"/>
        <dgm:pt modelId="6"/>
        <dgm:pt modelId="7"/>
      </dgm:ptLst>
      <dgm:cxnLst>
        <dgm:cxn modelId="8" srcId="0" destId="1" srcOrd="0" destOrd="0"/>
        <dgm:cxn modelId="9" srcId="1" destId="2" srcOrd="0" destOrd="0"/>
        <dgm:cxn modelId="10" srcId="1" destId="3" srcOrd="1" destOrd="0"/>
        <dgm:cxn modelId="23" srcId="2" destId="21" srcOrd="0" destOrd="0"/>
        <dgm:cxn modelId="24" srcId="21" destId="211" srcOrd="0" destOrd="0"/>
        <dgm:cxn modelId="33" srcId="3" destId="31" srcOrd="0" destOrd="0"/>
        <dgm:cxn modelId="34" srcId="31" destId="311" srcOrd="0" destOrd="0"/>
        <dgm:cxn modelId="11" srcId="0" destId="4" srcOrd="1" destOrd="0"/>
        <dgm:cxn modelId="12" srcId="0" destId="5" srcOrd="2" destOrd="0"/>
        <dgm:cxn modelId="13" srcId="0" destId="6" srcOrd="3" destOrd="0"/>
        <dgm:cxn modelId="14" srcId="0" destId="7" srcOrd="4" destOrd="0"/>
      </dgm:cxnLst>
      <dgm:bg/>
      <dgm:whole/>
    </dgm:dataModel>
  </dgm:clrData>
  <dgm:layoutNode name="mainComposite">
    <dgm:varLst>
      <dgm:chPref val="1"/>
      <dgm:dir/>
      <dgm:animOne val="branch"/>
      <dgm:animLvl val="lvl"/>
      <dgm:resizeHandles val="exact"/>
    </dgm:varLst>
    <dgm:alg type="composite"/>
    <dgm:presOf/>
    <dgm:shape xmlns:r="http://schemas.openxmlformats.org/officeDocument/2006/relationships" r:blip="">
      <dgm:adjLst/>
    </dgm:shape>
    <dgm:choose name="Name0">
      <dgm:if name="Name1" axis="ch" ptType="node" func="cnt" op="gte" val="2">
        <dgm:choose name="Name2">
          <dgm:if name="Name3" func="var" arg="dir" op="equ" val="norm">
            <dgm:constrLst>
              <dgm:constr type="l" for="ch" forName="hierFlow"/>
              <dgm:constr type="t" for="ch" forName="hierFlow" refType="h" fact="0.3"/>
              <dgm:constr type="r" for="ch" forName="hierFlow" refType="w" fact="0.98"/>
              <dgm:constr type="b" for="ch" forName="hierFlow" refType="h" fact="0.96"/>
              <dgm:constr type="l" for="ch" forName="bgShapesFlow"/>
              <dgm:constr type="t" for="ch" forName="bgShapesFlow"/>
              <dgm:constr type="r" for="ch" forName="bgShapesFlow" refType="w"/>
              <dgm:constr type="b" for="ch" forName="bgShapesFlow" refType="h"/>
              <dgm:constr type="h" for="des" forName="level1Shape" refType="h"/>
              <dgm:constr type="w" for="des" forName="level1Shape" refType="h" refFor="des" refForName="level1Shape" fact="2"/>
              <dgm:constr type="w" for="des" forName="level2Shape" refType="w" refFor="des" refForName="level1Shape" op="equ"/>
              <dgm:constr type="h" for="des" forName="level2Shape" refType="h" refFor="des" refForName="level1Shape" op="equ"/>
              <dgm:constr type="sp" for="des" refType="w" refFor="des" refForName="level1Shape" op="equ" fact="0.4"/>
              <dgm:constr type="sibSp" for="des" forName="hierChild1" refType="h" refFor="des" refForName="level1Shape" op="equ" fact="0.15"/>
              <dgm:constr type="sibSp" for="des" forName="hierChild2" refType="sibSp" refFor="des" refForName="hierChild1" op="equ"/>
              <dgm:constr type="sibSp" for="des" forName="hierChild3" refType="sibSp" refFor="des" refForName="hierChild1" op="equ"/>
              <dgm:constr type="userA" for="des" refType="w" refFor="des" refForName="level1Shape" op="equ"/>
              <dgm:constr type="userB" for="des" refType="sp" refFor="des" op="equ"/>
              <dgm:constr type="w" for="des" forName="firstBuf" refType="w" refFor="des" refForName="level1Shape" fact="0.1"/>
            </dgm:constrLst>
          </dgm:if>
          <dgm:else name="Name4">
            <dgm:constrLst>
              <dgm:constr type="l" for="ch" forName="hierFlow" refType="w" fact="0.02"/>
              <dgm:constr type="t" for="ch" forName="hierFlow" refType="h" fact="0.3"/>
              <dgm:constr type="r" for="ch" forName="hierFlow" refType="w"/>
              <dgm:constr type="b" for="ch" forName="hierFlow" refType="h" fact="0.96"/>
              <dgm:constr type="l" for="ch" forName="bgShapesFlow"/>
              <dgm:constr type="t" for="ch" forName="bgShapesFlow"/>
              <dgm:constr type="r" for="ch" forName="bgShapesFlow" refType="w"/>
              <dgm:constr type="b" for="ch" forName="bgShapesFlow" refType="h"/>
              <dgm:constr type="h" for="des" forName="level1Shape" refType="h"/>
              <dgm:constr type="w" for="des" forName="level1Shape" refType="h" refFor="des" refForName="level1Shape" fact="2"/>
              <dgm:constr type="w" for="des" forName="level2Shape" refType="w" refFor="des" refForName="level1Shape" op="equ"/>
              <dgm:constr type="h" for="des" forName="level2Shape" refType="h" refFor="des" refForName="level1Shape" op="equ"/>
              <dgm:constr type="sp" for="des" refType="w" refFor="des" refForName="level1Shape" op="equ" fact="0.4"/>
              <dgm:constr type="sibSp" for="des" forName="hierChild1" refType="h" refFor="des" refForName="level1Shape" op="equ" fact="0.15"/>
              <dgm:constr type="sibSp" for="des" forName="hierChild2" refType="sibSp" refFor="des" refForName="hierChild1" op="equ"/>
              <dgm:constr type="sibSp" for="des" forName="hierChild3" refType="sibSp" refFor="des" refForName="hierChild1" op="equ"/>
              <dgm:constr type="userA" for="des" refType="w" refFor="des" refForName="level1Shape" op="equ"/>
              <dgm:constr type="userB" for="des" refType="sp" refFor="des" op="equ"/>
              <dgm:constr type="w" for="des" forName="firstBuf" refType="w" refFor="des" refForName="level1Shape" fact="0.1"/>
            </dgm:constrLst>
          </dgm:else>
        </dgm:choose>
      </dgm:if>
      <dgm:else name="Name5">
        <dgm:constrLst>
          <dgm:constr type="l" for="ch" forName="hierFlow"/>
          <dgm:constr type="t" for="ch" forName="hierFlow"/>
          <dgm:constr type="r" for="ch" forName="hierFlow" refType="w"/>
          <dgm:constr type="b" for="ch" forName="hierFlow" refType="h"/>
          <dgm:constr type="l" for="ch" forName="bgShapesFlow"/>
          <dgm:constr type="t" for="ch" forName="bgShapesFlow"/>
          <dgm:constr type="r" for="ch" forName="bgShapesFlow" refType="w"/>
          <dgm:constr type="b" for="ch" forName="bgShapesFlow" refType="h"/>
          <dgm:constr type="h" for="des" forName="level1Shape" refType="h"/>
          <dgm:constr type="w" for="des" forName="level1Shape" refType="h" refFor="des" refForName="level1Shape" fact="2"/>
          <dgm:constr type="w" for="des" forName="level2Shape" refType="w" refFor="des" refForName="level1Shape" op="equ"/>
          <dgm:constr type="h" for="des" forName="level2Shape" refType="h" refFor="des" refForName="level1Shape" op="equ"/>
          <dgm:constr type="sp" for="des" refType="w" refFor="des" refForName="level1Shape" op="equ" fact="0.4"/>
          <dgm:constr type="sibSp" for="des" forName="hierChild1" refType="h" refFor="des" refForName="level1Shape" op="equ" fact="0.15"/>
          <dgm:constr type="sibSp" for="des" forName="hierChild2" refType="sibSp" refFor="des" refForName="hierChild1" op="equ"/>
          <dgm:constr type="sibSp" for="des" forName="hierChild3" refType="sibSp" refFor="des" refForName="hierChild1" op="equ"/>
          <dgm:constr type="userA" for="des" refType="w" refFor="des" refForName="level1Shape" op="equ"/>
          <dgm:constr type="userB" for="des" refType="sp" refFor="des" op="equ"/>
          <dgm:constr type="w" for="des" forName="firstBuf" refType="w" refFor="des" refForName="level1Shape" fact="0.1"/>
        </dgm:constrLst>
      </dgm:else>
    </dgm:choose>
    <dgm:ruleLst/>
    <dgm:layoutNode name="hierFlow">
      <dgm:choose name="Name6">
        <dgm:if name="Name7" func="var" arg="dir" op="equ" val="norm">
          <dgm:alg type="lin">
            <dgm:param type="linDir" val="fromL"/>
            <dgm:param type="nodeVertAlign" val="mid"/>
            <dgm:param type="vertAlign" val="mid"/>
            <dgm:param type="nodeHorzAlign" val="l"/>
            <dgm:param type="horzAlign" val="l"/>
            <dgm:param type="fallback" val="2D"/>
          </dgm:alg>
        </dgm:if>
        <dgm:else name="Name8">
          <dgm:alg type="lin">
            <dgm:param type="linDir" val="fromR"/>
            <dgm:param type="nodeVertAlign" val="mid"/>
            <dgm:param type="vertAlign" val="mid"/>
            <dgm:param type="nodeHorzAlign" val="r"/>
            <dgm:param type="horzAlign" val="r"/>
            <dgm:param type="fallback" val="2D"/>
          </dgm:alg>
        </dgm:else>
      </dgm:choose>
      <dgm:shape xmlns:r="http://schemas.openxmlformats.org/officeDocument/2006/relationships" r:blip="">
        <dgm:adjLst/>
      </dgm:shape>
      <dgm:presOf/>
      <dgm:constrLst>
        <dgm:constr type="primFontSz" for="des" ptType="node" op="equ" val="65"/>
        <dgm:constr type="primFontSz" for="des" forName="connTx" op="equ" val="55"/>
        <dgm:constr type="primFontSz" for="des" forName="connTx" refType="primFontSz" refFor="des" refPtType="node" op="lte" fact="0.8"/>
      </dgm:constrLst>
      <dgm:ruleLst/>
      <dgm:choose name="Name9">
        <dgm:if name="Name10" axis="ch" ptType="node" func="cnt" op="gte" val="2">
          <dgm:layoutNode name="firstBuf">
            <dgm:alg type="sp"/>
            <dgm:shape xmlns:r="http://schemas.openxmlformats.org/officeDocument/2006/relationships" r:blip="">
              <dgm:adjLst/>
            </dgm:shape>
            <dgm:presOf/>
            <dgm:constrLst/>
            <dgm:ruleLst/>
          </dgm:layoutNode>
        </dgm:if>
        <dgm:else name="Name11"/>
      </dgm:choose>
      <dgm:layoutNode name="hierChild1">
        <dgm:varLst>
          <dgm:chPref val="1"/>
          <dgm:animOne val="branch"/>
          <dgm:animLvl val="lvl"/>
        </dgm:varLst>
        <dgm:choose name="Name12">
          <dgm:if name="Name13" func="var" arg="dir" op="equ" val="norm">
            <dgm:alg type="hierChild">
              <dgm:param type="linDir" val="fromT"/>
              <dgm:param type="chAlign" val="l"/>
            </dgm:alg>
          </dgm:if>
          <dgm:else name="Name14">
            <dgm:alg type="hierChild">
              <dgm:param type="linDir" val="fromT"/>
              <dgm:param type="chAlign" val="r"/>
            </dgm:alg>
          </dgm:else>
        </dgm:choose>
        <dgm:shape xmlns:r="http://schemas.openxmlformats.org/officeDocument/2006/relationships" r:blip="">
          <dgm:adjLst/>
        </dgm:shape>
        <dgm:presOf/>
        <dgm:constrLst/>
        <dgm:ruleLst/>
        <dgm:forEach name="Name15" axis="ch" cnt="3">
          <dgm:forEach name="Name16" axis="self" ptType="node">
            <dgm:layoutNode name="Name17">
              <dgm:choose name="Name18">
                <dgm:if name="Name19" func="var" arg="dir" op="equ" val="norm">
                  <dgm:alg type="hierRoot">
                    <dgm:param type="hierAlign" val="lCtrCh"/>
                  </dgm:alg>
                </dgm:if>
                <dgm:else name="Name20">
                  <dgm:alg type="hierRoot">
                    <dgm:param type="hierAlign" val="rCtrCh"/>
                  </dgm:alg>
                </dgm:else>
              </dgm:choose>
              <dgm:shape xmlns:r="http://schemas.openxmlformats.org/officeDocument/2006/relationships" r:blip="">
                <dgm:adjLst/>
              </dgm:shape>
              <dgm:presOf/>
              <dgm:constrLst/>
              <dgm:ruleLst/>
              <dgm:layoutNode name="level1Shap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hierChild2">
                <dgm:choose name="Name21">
                  <dgm:if name="Name22" func="var" arg="dir" op="equ" val="norm">
                    <dgm:alg type="hierChild">
                      <dgm:param type="linDir" val="fromT"/>
                      <dgm:param type="chAlign" val="l"/>
                    </dgm:alg>
                  </dgm:if>
                  <dgm:else name="Name23">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24" axis="self" ptType="parTrans" cnt="1">
                    <dgm:layoutNode name="Name25">
                      <dgm:choose name="Name26">
                        <dgm:if name="Name27" func="var" arg="dir" op="equ" val="norm">
                          <dgm:alg type="conn">
                            <dgm:param type="dim" val="1D"/>
                            <dgm:param type="begPts" val="midR"/>
                            <dgm:param type="endPts" val="midL"/>
                            <dgm:param type="endSty" val="noArr"/>
                          </dgm:alg>
                        </dgm:if>
                        <dgm:else name="Name28">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29" axis="self" ptType="node">
                    <dgm:layoutNode name="Name30">
                      <dgm:choose name="Name31">
                        <dgm:if name="Name32" func="var" arg="dir" op="equ" val="norm">
                          <dgm:alg type="hierRoot">
                            <dgm:param type="hierAlign" val="lCtrCh"/>
                          </dgm:alg>
                        </dgm:if>
                        <dgm:else name="Name33">
                          <dgm:alg type="hierRoot">
                            <dgm:param type="hierAlign" val="rCtrCh"/>
                          </dgm:alg>
                        </dgm:else>
                      </dgm:choose>
                      <dgm:shape xmlns:r="http://schemas.openxmlformats.org/officeDocument/2006/relationships" r:blip="">
                        <dgm:adjLst/>
                      </dgm:shape>
                      <dgm:presOf/>
                      <dgm:constrLst/>
                      <dgm:ruleLst/>
                      <dgm:layoutNode name="level2Shape">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hierChild3">
                        <dgm:choose name="Name34">
                          <dgm:if name="Name35" func="var" arg="dir" op="equ" val="norm">
                            <dgm:alg type="hierChild">
                              <dgm:param type="linDir" val="fromT"/>
                              <dgm:param type="chAlign" val="l"/>
                            </dgm:alg>
                          </dgm:if>
                          <dgm:else name="Name36">
                            <dgm:alg type="hierChild">
                              <dgm:param type="linDir" val="fromT"/>
                              <dgm:param type="chAlign" val="r"/>
                            </dgm:alg>
                          </dgm:else>
                        </dgm:choose>
                        <dgm:shape xmlns:r="http://schemas.openxmlformats.org/officeDocument/2006/relationships" r:blip="">
                          <dgm:adjLst/>
                        </dgm:shape>
                        <dgm:presOf/>
                        <dgm:constrLst/>
                        <dgm:ruleLst/>
                        <dgm:forEach name="Name37" ref="repeat"/>
                      </dgm:layoutNode>
                    </dgm:layoutNode>
                  </dgm:forEach>
                </dgm:forEach>
              </dgm:layoutNode>
            </dgm:layoutNode>
          </dgm:forEach>
        </dgm:forEach>
      </dgm:layoutNode>
    </dgm:layoutNode>
    <dgm:layoutNode name="bgShapesFlow">
      <dgm:choose name="Name38">
        <dgm:if name="Name39" func="var" arg="dir" op="equ" val="norm">
          <dgm:alg type="lin">
            <dgm:param type="linDir" val="fromL"/>
            <dgm:param type="nodeVertAlign" val="mid"/>
            <dgm:param type="vertAlign" val="mid"/>
            <dgm:param type="nodeHorzAlign" val="l"/>
            <dgm:param type="horzAlign" val="l"/>
          </dgm:alg>
        </dgm:if>
        <dgm:else name="Name40">
          <dgm:alg type="lin">
            <dgm:param type="linDir" val="fromR"/>
            <dgm:param type="nodeVertAlign" val="mid"/>
            <dgm:param type="vertAlign" val="mid"/>
            <dgm:param type="nodeHorzAlign" val="r"/>
            <dgm:param type="horzAlign" val="r"/>
          </dgm:alg>
        </dgm:else>
      </dgm:choose>
      <dgm:shape xmlns:r="http://schemas.openxmlformats.org/officeDocument/2006/relationships" r:blip="">
        <dgm:adjLst/>
      </dgm:shape>
      <dgm:presOf/>
      <dgm:constrLst>
        <dgm:constr type="w" for="ch" forName="rectComp" refType="w"/>
        <dgm:constr type="h" for="ch" forName="rectComp" refType="h"/>
        <dgm:constr type="h" for="des" forName="bgRect" refType="h"/>
        <dgm:constr type="primFontSz" for="des" forName="bgRectTx" op="equ" val="65"/>
      </dgm:constrLst>
      <dgm:ruleLst/>
      <dgm:forEach name="Name41" axis="ch" ptType="node" st="2">
        <dgm:layoutNode name="rectComp">
          <dgm:alg type="composite"/>
          <dgm:shape xmlns:r="http://schemas.openxmlformats.org/officeDocument/2006/relationships" r:blip="">
            <dgm:adjLst/>
          </dgm:shape>
          <dgm:presOf/>
          <dgm:constrLst>
            <dgm:constr type="userA"/>
            <dgm:constr type="l" for="ch" forName="bgRect"/>
            <dgm:constr type="t" for="ch" forName="bgRect"/>
            <dgm:constr type="w" for="ch" forName="bgRect" refType="userA" fact="1.2"/>
            <dgm:constr type="l" for="ch" forName="bgRectTx"/>
            <dgm:constr type="t" for="ch" forName="bgRectTx"/>
            <dgm:constr type="h" for="ch" forName="bgRectTx" refType="h" refFor="ch" refForName="bgRect" fact="0.3"/>
            <dgm:constr type="w" for="ch" forName="bgRectTx" refType="w" refFor="ch" refForName="bgRect" op="equ"/>
          </dgm:constrLst>
          <dgm:ruleLst/>
          <dgm:layoutNode name="bgRect" styleLbl="bgShp">
            <dgm:alg type="sp"/>
            <dgm:shape xmlns:r="http://schemas.openxmlformats.org/officeDocument/2006/relationships" type="roundRect" r:blip="" zOrderOff="-999">
              <dgm:adjLst>
                <dgm:adj idx="1" val="0.1"/>
              </dgm:adjLst>
            </dgm:shape>
            <dgm:presOf axis="desOrSelf" ptType="node"/>
            <dgm:constrLst/>
            <dgm:ruleLst/>
          </dgm:layoutNode>
          <dgm:layoutNode name="bgRectTx" styleLbl="bgShp">
            <dgm:varLst>
              <dgm:bulletEnabled val="1"/>
            </dgm:varLst>
            <dgm:alg type="tx"/>
            <dgm:shape xmlns:r="http://schemas.openxmlformats.org/officeDocument/2006/relationships" type="rect" r:blip="" zOrderOff="-999" hideGeom="1">
              <dgm:adjLst/>
            </dgm:shape>
            <dgm:presOf axis="desOrSelf" ptType="node"/>
            <dgm:constrLst/>
            <dgm:ruleLst>
              <dgm:rule type="primFontSz" val="5" fact="NaN" max="NaN"/>
            </dgm:ruleLst>
          </dgm:layoutNode>
        </dgm:layoutNode>
        <dgm:choose name="Name42">
          <dgm:if name="Name43" axis="self" ptType="node" func="revPos" op="gte" val="2">
            <dgm:layoutNode name="spComp">
              <dgm:alg type="composite"/>
              <dgm:shape xmlns:r="http://schemas.openxmlformats.org/officeDocument/2006/relationships" r:blip="">
                <dgm:adjLst/>
              </dgm:shape>
              <dgm:presOf/>
              <dgm:constrLst>
                <dgm:constr type="userA"/>
                <dgm:constr type="userB"/>
                <dgm:constr type="l" for="ch" forName="hSp"/>
                <dgm:constr type="t" for="ch" forName="hSp"/>
                <dgm:constr type="w" for="ch" forName="hSp" refType="userB"/>
                <dgm:constr type="wOff" for="ch" forName="hSp" refType="userA" fact="-0.2"/>
              </dgm:constrLst>
              <dgm:ruleLst/>
              <dgm:layoutNode name="hSp">
                <dgm:alg type="sp"/>
                <dgm:shape xmlns:r="http://schemas.openxmlformats.org/officeDocument/2006/relationships" r:blip="">
                  <dgm:adjLst/>
                </dgm:shape>
                <dgm:presOf/>
                <dgm:constrLst/>
                <dgm:ruleLst/>
              </dgm:layoutNode>
            </dgm:layoutNode>
          </dgm:if>
          <dgm:else name="Name44"/>
        </dgm:choose>
      </dgm:forEach>
    </dgm:layoutNode>
  </dgm:layoutNode>
</dgm:layoutDef>
</file>

<file path=ppt/diagrams/layout7.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8.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9.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685800" y="2130426"/>
            <a:ext cx="7772400" cy="1470025"/>
          </a:xfrm>
        </p:spPr>
        <p:txBody>
          <a:bodyPr/>
          <a:lstStyle/>
          <a:p>
            <a:r>
              <a:rPr lang="es-ES_tradnl"/>
              <a:t>Clic para editar título</a:t>
            </a:r>
            <a:endParaRPr lang="es-ES"/>
          </a:p>
        </p:txBody>
      </p:sp>
      <p:sp>
        <p:nvSpPr>
          <p:cNvPr id="3" name="Subtítulo 2"/>
          <p:cNvSpPr>
            <a:spLocks noGrp="1"/>
          </p:cNvSpPr>
          <p:nvPr>
            <p:ph type="subTitle" idx="1"/>
          </p:nvPr>
        </p:nvSpPr>
        <p:spPr>
          <a:xfrm>
            <a:off x="632346" y="397068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_tradnl" dirty="0"/>
              <a:t>Haga clic para modificar el estilo de subtítulo del patrón</a:t>
            </a:r>
            <a:endParaRPr lang="es-ES" dirty="0"/>
          </a:p>
        </p:txBody>
      </p:sp>
      <p:sp>
        <p:nvSpPr>
          <p:cNvPr id="4" name="Marcador de fecha 3"/>
          <p:cNvSpPr>
            <a:spLocks noGrp="1"/>
          </p:cNvSpPr>
          <p:nvPr>
            <p:ph type="dt" sz="half" idx="10"/>
          </p:nvPr>
        </p:nvSpPr>
        <p:spPr/>
        <p:txBody>
          <a:bodyPr/>
          <a:lstStyle/>
          <a:p>
            <a:fld id="{FA9F6571-118D-E741-B643-2EEE87CFCD7D}" type="datetimeFigureOut">
              <a:rPr lang="es-ES" smtClean="0"/>
              <a:t>28/02/2025</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DD2F5E27-4922-AB4A-897A-F1C3E188ACEF}" type="slidenum">
              <a:rPr lang="es-ES" smtClean="0"/>
              <a:t>‹Nº›</a:t>
            </a:fld>
            <a:endParaRPr lang="es-ES"/>
          </a:p>
        </p:txBody>
      </p:sp>
      <p:cxnSp>
        <p:nvCxnSpPr>
          <p:cNvPr id="7" name="Conector recto 6">
            <a:extLst>
              <a:ext uri="{FF2B5EF4-FFF2-40B4-BE49-F238E27FC236}">
                <a16:creationId xmlns:a16="http://schemas.microsoft.com/office/drawing/2014/main" id="{FE286A50-38F4-0DD5-0FFF-3E6DE070C86D}"/>
              </a:ext>
            </a:extLst>
          </p:cNvPr>
          <p:cNvCxnSpPr/>
          <p:nvPr userDrawn="1"/>
        </p:nvCxnSpPr>
        <p:spPr>
          <a:xfrm>
            <a:off x="784533" y="3554504"/>
            <a:ext cx="4164764" cy="0"/>
          </a:xfrm>
          <a:prstGeom prst="line">
            <a:avLst/>
          </a:prstGeom>
          <a:ln>
            <a:solidFill>
              <a:schemeClr val="bg1">
                <a:lumMod val="50000"/>
              </a:schemeClr>
            </a:solidFill>
          </a:ln>
          <a:effectLst/>
        </p:spPr>
        <p:style>
          <a:lnRef idx="2">
            <a:schemeClr val="accent1"/>
          </a:lnRef>
          <a:fillRef idx="0">
            <a:schemeClr val="accent1"/>
          </a:fillRef>
          <a:effectRef idx="1">
            <a:schemeClr val="accent1"/>
          </a:effectRef>
          <a:fontRef idx="minor">
            <a:schemeClr val="tx1"/>
          </a:fontRef>
        </p:style>
      </p:cxnSp>
      <p:pic>
        <p:nvPicPr>
          <p:cNvPr id="8" name="Imagen 7">
            <a:extLst>
              <a:ext uri="{FF2B5EF4-FFF2-40B4-BE49-F238E27FC236}">
                <a16:creationId xmlns:a16="http://schemas.microsoft.com/office/drawing/2014/main" id="{D10FC8D0-8504-83B1-2786-AB04A48666C9}"/>
              </a:ext>
            </a:extLst>
          </p:cNvPr>
          <p:cNvPicPr>
            <a:picLocks noChangeAspect="1"/>
          </p:cNvPicPr>
          <p:nvPr userDrawn="1"/>
        </p:nvPicPr>
        <p:blipFill>
          <a:blip r:embed="rId2"/>
          <a:stretch>
            <a:fillRect/>
          </a:stretch>
        </p:blipFill>
        <p:spPr>
          <a:xfrm>
            <a:off x="553644" y="264236"/>
            <a:ext cx="1586339" cy="1237018"/>
          </a:xfrm>
          <a:prstGeom prst="rect">
            <a:avLst/>
          </a:prstGeom>
        </p:spPr>
      </p:pic>
      <p:pic>
        <p:nvPicPr>
          <p:cNvPr id="9" name="Imagen 8">
            <a:extLst>
              <a:ext uri="{FF2B5EF4-FFF2-40B4-BE49-F238E27FC236}">
                <a16:creationId xmlns:a16="http://schemas.microsoft.com/office/drawing/2014/main" id="{707BA459-1B1D-897B-0B8B-228E6ECD8187}"/>
              </a:ext>
            </a:extLst>
          </p:cNvPr>
          <p:cNvPicPr>
            <a:picLocks noChangeAspect="1"/>
          </p:cNvPicPr>
          <p:nvPr userDrawn="1"/>
        </p:nvPicPr>
        <p:blipFill>
          <a:blip r:embed="rId3"/>
          <a:stretch>
            <a:fillRect/>
          </a:stretch>
        </p:blipFill>
        <p:spPr>
          <a:xfrm rot="16200000">
            <a:off x="4195938" y="1935337"/>
            <a:ext cx="726725" cy="9118601"/>
          </a:xfrm>
          <a:prstGeom prst="rect">
            <a:avLst/>
          </a:prstGeom>
        </p:spPr>
      </p:pic>
      <p:pic>
        <p:nvPicPr>
          <p:cNvPr id="10" name="Imagen 9">
            <a:extLst>
              <a:ext uri="{FF2B5EF4-FFF2-40B4-BE49-F238E27FC236}">
                <a16:creationId xmlns:a16="http://schemas.microsoft.com/office/drawing/2014/main" id="{D95E30DF-D797-3E94-53B2-FA9E5A8BE864}"/>
              </a:ext>
            </a:extLst>
          </p:cNvPr>
          <p:cNvPicPr>
            <a:picLocks noChangeAspect="1"/>
          </p:cNvPicPr>
          <p:nvPr userDrawn="1"/>
        </p:nvPicPr>
        <p:blipFill>
          <a:blip r:embed="rId4"/>
          <a:stretch>
            <a:fillRect/>
          </a:stretch>
        </p:blipFill>
        <p:spPr>
          <a:xfrm>
            <a:off x="5843214" y="219898"/>
            <a:ext cx="2961488" cy="1237019"/>
          </a:xfrm>
          <a:prstGeom prst="rect">
            <a:avLst/>
          </a:prstGeom>
        </p:spPr>
      </p:pic>
    </p:spTree>
    <p:extLst>
      <p:ext uri="{BB962C8B-B14F-4D97-AF65-F5344CB8AC3E}">
        <p14:creationId xmlns:p14="http://schemas.microsoft.com/office/powerpoint/2010/main" val="3841607645"/>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2880"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_tradnl"/>
              <a:t>Clic para editar título</a:t>
            </a:r>
            <a:endParaRPr lang="es-ES"/>
          </a:p>
        </p:txBody>
      </p:sp>
      <p:sp>
        <p:nvSpPr>
          <p:cNvPr id="3" name="Marcador de texto vertical 2"/>
          <p:cNvSpPr>
            <a:spLocks noGrp="1"/>
          </p:cNvSpPr>
          <p:nvPr>
            <p:ph type="body" orient="vert" idx="1"/>
          </p:nvPr>
        </p:nvSpPr>
        <p:spPr/>
        <p:txBody>
          <a:bodyPr vert="eaVert"/>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s-ES"/>
          </a:p>
        </p:txBody>
      </p:sp>
      <p:sp>
        <p:nvSpPr>
          <p:cNvPr id="4" name="Marcador de fecha 3"/>
          <p:cNvSpPr>
            <a:spLocks noGrp="1"/>
          </p:cNvSpPr>
          <p:nvPr>
            <p:ph type="dt" sz="half" idx="10"/>
          </p:nvPr>
        </p:nvSpPr>
        <p:spPr/>
        <p:txBody>
          <a:bodyPr/>
          <a:lstStyle/>
          <a:p>
            <a:fld id="{FA9F6571-118D-E741-B643-2EEE87CFCD7D}" type="datetimeFigureOut">
              <a:rPr lang="es-ES" smtClean="0"/>
              <a:t>28/02/2025</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DD2F5E27-4922-AB4A-897A-F1C3E188ACEF}" type="slidenum">
              <a:rPr lang="es-ES" smtClean="0"/>
              <a:t>‹Nº›</a:t>
            </a:fld>
            <a:endParaRPr lang="es-ES"/>
          </a:p>
        </p:txBody>
      </p:sp>
    </p:spTree>
    <p:extLst>
      <p:ext uri="{BB962C8B-B14F-4D97-AF65-F5344CB8AC3E}">
        <p14:creationId xmlns:p14="http://schemas.microsoft.com/office/powerpoint/2010/main" val="230871269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6629400" y="274639"/>
            <a:ext cx="2057400" cy="5851525"/>
          </a:xfrm>
        </p:spPr>
        <p:txBody>
          <a:bodyPr vert="eaVert"/>
          <a:lstStyle/>
          <a:p>
            <a:r>
              <a:rPr lang="es-ES_tradnl"/>
              <a:t>Clic para editar título</a:t>
            </a:r>
            <a:endParaRPr lang="es-ES"/>
          </a:p>
        </p:txBody>
      </p:sp>
      <p:sp>
        <p:nvSpPr>
          <p:cNvPr id="3" name="Marcador de texto vertical 2"/>
          <p:cNvSpPr>
            <a:spLocks noGrp="1"/>
          </p:cNvSpPr>
          <p:nvPr>
            <p:ph type="body" orient="vert" idx="1"/>
          </p:nvPr>
        </p:nvSpPr>
        <p:spPr>
          <a:xfrm>
            <a:off x="457200" y="274639"/>
            <a:ext cx="6019800" cy="5851525"/>
          </a:xfrm>
        </p:spPr>
        <p:txBody>
          <a:bodyPr vert="eaVert"/>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s-ES"/>
          </a:p>
        </p:txBody>
      </p:sp>
      <p:sp>
        <p:nvSpPr>
          <p:cNvPr id="4" name="Marcador de fecha 3"/>
          <p:cNvSpPr>
            <a:spLocks noGrp="1"/>
          </p:cNvSpPr>
          <p:nvPr>
            <p:ph type="dt" sz="half" idx="10"/>
          </p:nvPr>
        </p:nvSpPr>
        <p:spPr/>
        <p:txBody>
          <a:bodyPr/>
          <a:lstStyle/>
          <a:p>
            <a:fld id="{FA9F6571-118D-E741-B643-2EEE87CFCD7D}" type="datetimeFigureOut">
              <a:rPr lang="es-ES" smtClean="0"/>
              <a:t>28/02/2025</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DD2F5E27-4922-AB4A-897A-F1C3E188ACEF}" type="slidenum">
              <a:rPr lang="es-ES" smtClean="0"/>
              <a:t>‹Nº›</a:t>
            </a:fld>
            <a:endParaRPr lang="es-ES"/>
          </a:p>
        </p:txBody>
      </p:sp>
    </p:spTree>
    <p:extLst>
      <p:ext uri="{BB962C8B-B14F-4D97-AF65-F5344CB8AC3E}">
        <p14:creationId xmlns:p14="http://schemas.microsoft.com/office/powerpoint/2010/main" val="362805633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ítulo y objetos">
    <p:spTree>
      <p:nvGrpSpPr>
        <p:cNvPr id="1" name=""/>
        <p:cNvGrpSpPr/>
        <p:nvPr/>
      </p:nvGrpSpPr>
      <p:grpSpPr>
        <a:xfrm>
          <a:off x="0" y="0"/>
          <a:ext cx="0" cy="0"/>
          <a:chOff x="0" y="0"/>
          <a:chExt cx="0" cy="0"/>
        </a:xfrm>
      </p:grpSpPr>
      <p:sp>
        <p:nvSpPr>
          <p:cNvPr id="2" name="Título 1"/>
          <p:cNvSpPr>
            <a:spLocks noGrp="1"/>
          </p:cNvSpPr>
          <p:nvPr>
            <p:ph type="title"/>
          </p:nvPr>
        </p:nvSpPr>
        <p:spPr>
          <a:xfrm>
            <a:off x="431800" y="1159566"/>
            <a:ext cx="8229600" cy="1143000"/>
          </a:xfrm>
        </p:spPr>
        <p:txBody>
          <a:bodyPr/>
          <a:lstStyle/>
          <a:p>
            <a:r>
              <a:rPr lang="es-ES_tradnl"/>
              <a:t>Clic para editar título</a:t>
            </a:r>
            <a:endParaRPr lang="es-ES"/>
          </a:p>
        </p:txBody>
      </p:sp>
      <p:pic>
        <p:nvPicPr>
          <p:cNvPr id="7" name="Imagen 6">
            <a:extLst>
              <a:ext uri="{FF2B5EF4-FFF2-40B4-BE49-F238E27FC236}">
                <a16:creationId xmlns:a16="http://schemas.microsoft.com/office/drawing/2014/main" id="{0C273F03-9E36-E458-6592-07CDDD4B8CAD}"/>
              </a:ext>
            </a:extLst>
          </p:cNvPr>
          <p:cNvPicPr>
            <a:picLocks noChangeAspect="1"/>
          </p:cNvPicPr>
          <p:nvPr userDrawn="1"/>
        </p:nvPicPr>
        <p:blipFill>
          <a:blip r:embed="rId2"/>
          <a:stretch>
            <a:fillRect/>
          </a:stretch>
        </p:blipFill>
        <p:spPr>
          <a:xfrm>
            <a:off x="431800" y="264236"/>
            <a:ext cx="1148162" cy="895330"/>
          </a:xfrm>
          <a:prstGeom prst="rect">
            <a:avLst/>
          </a:prstGeom>
        </p:spPr>
      </p:pic>
      <p:pic>
        <p:nvPicPr>
          <p:cNvPr id="8" name="Imagen 7">
            <a:extLst>
              <a:ext uri="{FF2B5EF4-FFF2-40B4-BE49-F238E27FC236}">
                <a16:creationId xmlns:a16="http://schemas.microsoft.com/office/drawing/2014/main" id="{75A28ACF-2E29-F73E-5DB5-77BB73F1BCE4}"/>
              </a:ext>
            </a:extLst>
          </p:cNvPr>
          <p:cNvPicPr>
            <a:picLocks noChangeAspect="1"/>
          </p:cNvPicPr>
          <p:nvPr userDrawn="1"/>
        </p:nvPicPr>
        <p:blipFill>
          <a:blip r:embed="rId3"/>
          <a:stretch>
            <a:fillRect/>
          </a:stretch>
        </p:blipFill>
        <p:spPr>
          <a:xfrm>
            <a:off x="6295136" y="466208"/>
            <a:ext cx="2491232" cy="525171"/>
          </a:xfrm>
          <a:prstGeom prst="rect">
            <a:avLst/>
          </a:prstGeom>
        </p:spPr>
      </p:pic>
      <p:sp>
        <p:nvSpPr>
          <p:cNvPr id="9" name="Subtítulo 2">
            <a:extLst>
              <a:ext uri="{FF2B5EF4-FFF2-40B4-BE49-F238E27FC236}">
                <a16:creationId xmlns:a16="http://schemas.microsoft.com/office/drawing/2014/main" id="{285CF601-7EAD-7C8D-07A6-F3CADDC089F5}"/>
              </a:ext>
            </a:extLst>
          </p:cNvPr>
          <p:cNvSpPr>
            <a:spLocks noGrp="1"/>
          </p:cNvSpPr>
          <p:nvPr>
            <p:ph type="subTitle" idx="1"/>
          </p:nvPr>
        </p:nvSpPr>
        <p:spPr>
          <a:xfrm>
            <a:off x="431800" y="2593075"/>
            <a:ext cx="8229600" cy="3130205"/>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_tradnl" dirty="0"/>
              <a:t>Haga clic para modificar el estilo de subtítulo del patrón</a:t>
            </a:r>
            <a:endParaRPr lang="es-ES" dirty="0"/>
          </a:p>
        </p:txBody>
      </p:sp>
    </p:spTree>
    <p:extLst>
      <p:ext uri="{BB962C8B-B14F-4D97-AF65-F5344CB8AC3E}">
        <p14:creationId xmlns:p14="http://schemas.microsoft.com/office/powerpoint/2010/main" val="27521825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Encabezado de sección">
    <p:spTree>
      <p:nvGrpSpPr>
        <p:cNvPr id="1" name=""/>
        <p:cNvGrpSpPr/>
        <p:nvPr/>
      </p:nvGrpSpPr>
      <p:grpSpPr>
        <a:xfrm>
          <a:off x="0" y="0"/>
          <a:ext cx="0" cy="0"/>
          <a:chOff x="0" y="0"/>
          <a:chExt cx="0" cy="0"/>
        </a:xfrm>
      </p:grpSpPr>
      <p:pic>
        <p:nvPicPr>
          <p:cNvPr id="7" name="Imagen 6">
            <a:extLst>
              <a:ext uri="{FF2B5EF4-FFF2-40B4-BE49-F238E27FC236}">
                <a16:creationId xmlns:a16="http://schemas.microsoft.com/office/drawing/2014/main" id="{C251FBD9-CB2F-FD6A-D4B1-3F8552EE89F1}"/>
              </a:ext>
            </a:extLst>
          </p:cNvPr>
          <p:cNvPicPr>
            <a:picLocks noChangeAspect="1"/>
          </p:cNvPicPr>
          <p:nvPr userDrawn="1"/>
        </p:nvPicPr>
        <p:blipFill>
          <a:blip r:embed="rId2"/>
          <a:stretch>
            <a:fillRect/>
          </a:stretch>
        </p:blipFill>
        <p:spPr>
          <a:xfrm>
            <a:off x="2094992" y="1942395"/>
            <a:ext cx="4954016" cy="2782598"/>
          </a:xfrm>
          <a:prstGeom prst="rect">
            <a:avLst/>
          </a:prstGeom>
        </p:spPr>
      </p:pic>
      <p:sp>
        <p:nvSpPr>
          <p:cNvPr id="11" name="CuadroTexto 10">
            <a:extLst>
              <a:ext uri="{FF2B5EF4-FFF2-40B4-BE49-F238E27FC236}">
                <a16:creationId xmlns:a16="http://schemas.microsoft.com/office/drawing/2014/main" id="{0813E2D0-1071-384D-47CB-1CDE7BBBE950}"/>
              </a:ext>
            </a:extLst>
          </p:cNvPr>
          <p:cNvSpPr txBox="1"/>
          <p:nvPr userDrawn="1"/>
        </p:nvSpPr>
        <p:spPr>
          <a:xfrm>
            <a:off x="2541541" y="6153812"/>
            <a:ext cx="6342303" cy="507831"/>
          </a:xfrm>
          <a:prstGeom prst="rect">
            <a:avLst/>
          </a:prstGeom>
          <a:noFill/>
        </p:spPr>
        <p:txBody>
          <a:bodyPr wrap="square" rtlCol="0">
            <a:spAutoFit/>
          </a:bodyPr>
          <a:lstStyle/>
          <a:p>
            <a:pPr algn="r"/>
            <a:r>
              <a:rPr lang="es-ES_tradnl" sz="900" dirty="0">
                <a:solidFill>
                  <a:schemeClr val="tx1">
                    <a:lumMod val="50000"/>
                    <a:lumOff val="50000"/>
                  </a:schemeClr>
                </a:solidFill>
                <a:latin typeface="Century Gothic"/>
                <a:cs typeface="Century Gothic"/>
              </a:rPr>
              <a:t>Libramiento Norte Poniente No. 476 Fraccionamiento Santa Clara C.P. 29014</a:t>
            </a:r>
          </a:p>
          <a:p>
            <a:pPr algn="r"/>
            <a:r>
              <a:rPr lang="es-ES_tradnl" sz="900" dirty="0">
                <a:solidFill>
                  <a:schemeClr val="tx1">
                    <a:lumMod val="50000"/>
                    <a:lumOff val="50000"/>
                  </a:schemeClr>
                </a:solidFill>
                <a:latin typeface="Century Gothic"/>
                <a:cs typeface="Century Gothic"/>
              </a:rPr>
              <a:t> Tuxtla Gutiérrez, Chiapas. Tels.  (961)  3 46 85 20</a:t>
            </a:r>
          </a:p>
          <a:p>
            <a:pPr algn="r"/>
            <a:r>
              <a:rPr lang="es-ES_tradnl" sz="900" dirty="0" err="1">
                <a:solidFill>
                  <a:schemeClr val="tx1">
                    <a:lumMod val="50000"/>
                    <a:lumOff val="50000"/>
                  </a:schemeClr>
                </a:solidFill>
                <a:latin typeface="Century Gothic"/>
                <a:cs typeface="Century Gothic"/>
              </a:rPr>
              <a:t>www.asechiapas.gob.mx</a:t>
            </a:r>
            <a:r>
              <a:rPr lang="es-ES_tradnl" sz="900" dirty="0">
                <a:solidFill>
                  <a:schemeClr val="tx1">
                    <a:lumMod val="50000"/>
                    <a:lumOff val="50000"/>
                  </a:schemeClr>
                </a:solidFill>
                <a:latin typeface="Century Gothic"/>
                <a:cs typeface="Century Gothic"/>
              </a:rPr>
              <a:t> </a:t>
            </a:r>
            <a:endParaRPr lang="es-ES" sz="900" dirty="0">
              <a:solidFill>
                <a:schemeClr val="tx1">
                  <a:lumMod val="50000"/>
                  <a:lumOff val="50000"/>
                </a:schemeClr>
              </a:solidFill>
              <a:latin typeface="Century Gothic"/>
              <a:cs typeface="Century Gothic"/>
            </a:endParaRPr>
          </a:p>
        </p:txBody>
      </p:sp>
      <p:cxnSp>
        <p:nvCxnSpPr>
          <p:cNvPr id="12" name="Conector recto 11">
            <a:extLst>
              <a:ext uri="{FF2B5EF4-FFF2-40B4-BE49-F238E27FC236}">
                <a16:creationId xmlns:a16="http://schemas.microsoft.com/office/drawing/2014/main" id="{00149207-7B9A-825E-3064-33D3B1AF77AC}"/>
              </a:ext>
            </a:extLst>
          </p:cNvPr>
          <p:cNvCxnSpPr/>
          <p:nvPr userDrawn="1"/>
        </p:nvCxnSpPr>
        <p:spPr>
          <a:xfrm>
            <a:off x="4445000" y="6153363"/>
            <a:ext cx="4299143" cy="0"/>
          </a:xfrm>
          <a:prstGeom prst="line">
            <a:avLst/>
          </a:prstGeom>
          <a:ln w="3175" cmpd="sng">
            <a:solidFill>
              <a:schemeClr val="tx1">
                <a:lumMod val="50000"/>
                <a:lumOff val="50000"/>
              </a:schemeClr>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34509568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_tradnl"/>
              <a:t>Clic para editar título</a:t>
            </a:r>
            <a:endParaRPr lang="es-ES"/>
          </a:p>
        </p:txBody>
      </p:sp>
      <p:sp>
        <p:nvSpPr>
          <p:cNvPr id="3" name="Marcador de contenido 2"/>
          <p:cNvSpPr>
            <a:spLocks noGrp="1"/>
          </p:cNvSpPr>
          <p:nvPr>
            <p:ph sz="half" idx="1"/>
          </p:nvPr>
        </p:nvSpPr>
        <p:spPr>
          <a:xfrm>
            <a:off x="457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s-ES"/>
          </a:p>
        </p:txBody>
      </p:sp>
      <p:sp>
        <p:nvSpPr>
          <p:cNvPr id="4" name="Marcador de contenido 3"/>
          <p:cNvSpPr>
            <a:spLocks noGrp="1"/>
          </p:cNvSpPr>
          <p:nvPr>
            <p:ph sz="half" idx="2"/>
          </p:nvPr>
        </p:nvSpPr>
        <p:spPr>
          <a:xfrm>
            <a:off x="4648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s-ES"/>
          </a:p>
        </p:txBody>
      </p:sp>
      <p:sp>
        <p:nvSpPr>
          <p:cNvPr id="5" name="Marcador de fecha 4"/>
          <p:cNvSpPr>
            <a:spLocks noGrp="1"/>
          </p:cNvSpPr>
          <p:nvPr>
            <p:ph type="dt" sz="half" idx="10"/>
          </p:nvPr>
        </p:nvSpPr>
        <p:spPr/>
        <p:txBody>
          <a:bodyPr/>
          <a:lstStyle/>
          <a:p>
            <a:fld id="{FA9F6571-118D-E741-B643-2EEE87CFCD7D}" type="datetimeFigureOut">
              <a:rPr lang="es-ES" smtClean="0"/>
              <a:t>28/02/2025</a:t>
            </a:fld>
            <a:endParaRPr lang="es-ES"/>
          </a:p>
        </p:txBody>
      </p:sp>
      <p:sp>
        <p:nvSpPr>
          <p:cNvPr id="6" name="Marcador de pie de página 5"/>
          <p:cNvSpPr>
            <a:spLocks noGrp="1"/>
          </p:cNvSpPr>
          <p:nvPr>
            <p:ph type="ftr" sz="quarter" idx="11"/>
          </p:nvPr>
        </p:nvSpPr>
        <p:spPr/>
        <p:txBody>
          <a:bodyPr/>
          <a:lstStyle/>
          <a:p>
            <a:endParaRPr lang="es-ES"/>
          </a:p>
        </p:txBody>
      </p:sp>
      <p:sp>
        <p:nvSpPr>
          <p:cNvPr id="7" name="Marcador de número de diapositiva 6"/>
          <p:cNvSpPr>
            <a:spLocks noGrp="1"/>
          </p:cNvSpPr>
          <p:nvPr>
            <p:ph type="sldNum" sz="quarter" idx="12"/>
          </p:nvPr>
        </p:nvSpPr>
        <p:spPr/>
        <p:txBody>
          <a:bodyPr/>
          <a:lstStyle/>
          <a:p>
            <a:fld id="{DD2F5E27-4922-AB4A-897A-F1C3E188ACEF}" type="slidenum">
              <a:rPr lang="es-ES" smtClean="0"/>
              <a:t>‹Nº›</a:t>
            </a:fld>
            <a:endParaRPr lang="es-ES"/>
          </a:p>
        </p:txBody>
      </p:sp>
    </p:spTree>
    <p:extLst>
      <p:ext uri="{BB962C8B-B14F-4D97-AF65-F5344CB8AC3E}">
        <p14:creationId xmlns:p14="http://schemas.microsoft.com/office/powerpoint/2010/main" val="1776218936"/>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2880" userDrawn="1">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lvl1pPr>
              <a:defRPr/>
            </a:lvl1pPr>
          </a:lstStyle>
          <a:p>
            <a:r>
              <a:rPr lang="es-ES_tradnl"/>
              <a:t>Clic para editar título</a:t>
            </a:r>
            <a:endParaRPr lang="es-ES"/>
          </a:p>
        </p:txBody>
      </p:sp>
      <p:sp>
        <p:nvSpPr>
          <p:cNvPr id="3" name="Marcador de texto 2"/>
          <p:cNvSpPr>
            <a:spLocks noGrp="1"/>
          </p:cNvSpPr>
          <p:nvPr>
            <p:ph type="body" idx="1"/>
          </p:nvPr>
        </p:nvSpPr>
        <p:spPr>
          <a:xfrm>
            <a:off x="457201"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_tradnl"/>
              <a:t>Haga clic para modificar el estilo de texto del patrón</a:t>
            </a:r>
          </a:p>
        </p:txBody>
      </p:sp>
      <p:sp>
        <p:nvSpPr>
          <p:cNvPr id="4" name="Marcador de contenido 3"/>
          <p:cNvSpPr>
            <a:spLocks noGrp="1"/>
          </p:cNvSpPr>
          <p:nvPr>
            <p:ph sz="half" idx="2"/>
          </p:nvPr>
        </p:nvSpPr>
        <p:spPr>
          <a:xfrm>
            <a:off x="457201"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s-ES"/>
          </a:p>
        </p:txBody>
      </p:sp>
      <p:sp>
        <p:nvSpPr>
          <p:cNvPr id="5" name="Marcador de texto 4"/>
          <p:cNvSpPr>
            <a:spLocks noGrp="1"/>
          </p:cNvSpPr>
          <p:nvPr>
            <p:ph type="body" sz="quarter" idx="3"/>
          </p:nvPr>
        </p:nvSpPr>
        <p:spPr>
          <a:xfrm>
            <a:off x="4645026"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_tradnl"/>
              <a:t>Haga clic para modificar el estilo de texto del patrón</a:t>
            </a:r>
          </a:p>
        </p:txBody>
      </p:sp>
      <p:sp>
        <p:nvSpPr>
          <p:cNvPr id="6" name="Marcador de contenido 5"/>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s-ES"/>
          </a:p>
        </p:txBody>
      </p:sp>
      <p:sp>
        <p:nvSpPr>
          <p:cNvPr id="7" name="Marcador de fecha 6"/>
          <p:cNvSpPr>
            <a:spLocks noGrp="1"/>
          </p:cNvSpPr>
          <p:nvPr>
            <p:ph type="dt" sz="half" idx="10"/>
          </p:nvPr>
        </p:nvSpPr>
        <p:spPr/>
        <p:txBody>
          <a:bodyPr/>
          <a:lstStyle/>
          <a:p>
            <a:fld id="{FA9F6571-118D-E741-B643-2EEE87CFCD7D}" type="datetimeFigureOut">
              <a:rPr lang="es-ES" smtClean="0"/>
              <a:t>28/02/2025</a:t>
            </a:fld>
            <a:endParaRPr lang="es-ES"/>
          </a:p>
        </p:txBody>
      </p:sp>
      <p:sp>
        <p:nvSpPr>
          <p:cNvPr id="8" name="Marcador de pie de página 7"/>
          <p:cNvSpPr>
            <a:spLocks noGrp="1"/>
          </p:cNvSpPr>
          <p:nvPr>
            <p:ph type="ftr" sz="quarter" idx="11"/>
          </p:nvPr>
        </p:nvSpPr>
        <p:spPr/>
        <p:txBody>
          <a:bodyPr/>
          <a:lstStyle/>
          <a:p>
            <a:endParaRPr lang="es-ES"/>
          </a:p>
        </p:txBody>
      </p:sp>
      <p:sp>
        <p:nvSpPr>
          <p:cNvPr id="9" name="Marcador de número de diapositiva 8"/>
          <p:cNvSpPr>
            <a:spLocks noGrp="1"/>
          </p:cNvSpPr>
          <p:nvPr>
            <p:ph type="sldNum" sz="quarter" idx="12"/>
          </p:nvPr>
        </p:nvSpPr>
        <p:spPr/>
        <p:txBody>
          <a:bodyPr/>
          <a:lstStyle/>
          <a:p>
            <a:fld id="{DD2F5E27-4922-AB4A-897A-F1C3E188ACEF}" type="slidenum">
              <a:rPr lang="es-ES" smtClean="0"/>
              <a:t>‹Nº›</a:t>
            </a:fld>
            <a:endParaRPr lang="es-ES"/>
          </a:p>
        </p:txBody>
      </p:sp>
    </p:spTree>
    <p:extLst>
      <p:ext uri="{BB962C8B-B14F-4D97-AF65-F5344CB8AC3E}">
        <p14:creationId xmlns:p14="http://schemas.microsoft.com/office/powerpoint/2010/main" val="1257696324"/>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2880" userDrawn="1">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_tradnl"/>
              <a:t>Clic para editar título</a:t>
            </a:r>
            <a:endParaRPr lang="es-ES"/>
          </a:p>
        </p:txBody>
      </p:sp>
      <p:sp>
        <p:nvSpPr>
          <p:cNvPr id="3" name="Marcador de fecha 2"/>
          <p:cNvSpPr>
            <a:spLocks noGrp="1"/>
          </p:cNvSpPr>
          <p:nvPr>
            <p:ph type="dt" sz="half" idx="10"/>
          </p:nvPr>
        </p:nvSpPr>
        <p:spPr/>
        <p:txBody>
          <a:bodyPr/>
          <a:lstStyle/>
          <a:p>
            <a:fld id="{FA9F6571-118D-E741-B643-2EEE87CFCD7D}" type="datetimeFigureOut">
              <a:rPr lang="es-ES" smtClean="0"/>
              <a:t>28/02/2025</a:t>
            </a:fld>
            <a:endParaRPr lang="es-ES"/>
          </a:p>
        </p:txBody>
      </p:sp>
      <p:sp>
        <p:nvSpPr>
          <p:cNvPr id="4" name="Marcador de pie de página 3"/>
          <p:cNvSpPr>
            <a:spLocks noGrp="1"/>
          </p:cNvSpPr>
          <p:nvPr>
            <p:ph type="ftr" sz="quarter" idx="11"/>
          </p:nvPr>
        </p:nvSpPr>
        <p:spPr/>
        <p:txBody>
          <a:bodyPr/>
          <a:lstStyle/>
          <a:p>
            <a:endParaRPr lang="es-ES"/>
          </a:p>
        </p:txBody>
      </p:sp>
      <p:sp>
        <p:nvSpPr>
          <p:cNvPr id="5" name="Marcador de número de diapositiva 4"/>
          <p:cNvSpPr>
            <a:spLocks noGrp="1"/>
          </p:cNvSpPr>
          <p:nvPr>
            <p:ph type="sldNum" sz="quarter" idx="12"/>
          </p:nvPr>
        </p:nvSpPr>
        <p:spPr/>
        <p:txBody>
          <a:bodyPr/>
          <a:lstStyle/>
          <a:p>
            <a:fld id="{DD2F5E27-4922-AB4A-897A-F1C3E188ACEF}" type="slidenum">
              <a:rPr lang="es-ES" smtClean="0"/>
              <a:t>‹Nº›</a:t>
            </a:fld>
            <a:endParaRPr lang="es-ES"/>
          </a:p>
        </p:txBody>
      </p:sp>
    </p:spTree>
    <p:extLst>
      <p:ext uri="{BB962C8B-B14F-4D97-AF65-F5344CB8AC3E}">
        <p14:creationId xmlns:p14="http://schemas.microsoft.com/office/powerpoint/2010/main" val="4185792465"/>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2880" userDrawn="1">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p:cNvSpPr>
            <a:spLocks noGrp="1"/>
          </p:cNvSpPr>
          <p:nvPr>
            <p:ph type="dt" sz="half" idx="10"/>
          </p:nvPr>
        </p:nvSpPr>
        <p:spPr/>
        <p:txBody>
          <a:bodyPr/>
          <a:lstStyle/>
          <a:p>
            <a:fld id="{FA9F6571-118D-E741-B643-2EEE87CFCD7D}" type="datetimeFigureOut">
              <a:rPr lang="es-ES" smtClean="0"/>
              <a:t>28/02/2025</a:t>
            </a:fld>
            <a:endParaRPr lang="es-ES"/>
          </a:p>
        </p:txBody>
      </p:sp>
      <p:sp>
        <p:nvSpPr>
          <p:cNvPr id="3" name="Marcador de pie de página 2"/>
          <p:cNvSpPr>
            <a:spLocks noGrp="1"/>
          </p:cNvSpPr>
          <p:nvPr>
            <p:ph type="ftr" sz="quarter" idx="11"/>
          </p:nvPr>
        </p:nvSpPr>
        <p:spPr/>
        <p:txBody>
          <a:bodyPr/>
          <a:lstStyle/>
          <a:p>
            <a:endParaRPr lang="es-ES"/>
          </a:p>
        </p:txBody>
      </p:sp>
      <p:sp>
        <p:nvSpPr>
          <p:cNvPr id="4" name="Marcador de número de diapositiva 3"/>
          <p:cNvSpPr>
            <a:spLocks noGrp="1"/>
          </p:cNvSpPr>
          <p:nvPr>
            <p:ph type="sldNum" sz="quarter" idx="12"/>
          </p:nvPr>
        </p:nvSpPr>
        <p:spPr/>
        <p:txBody>
          <a:bodyPr/>
          <a:lstStyle/>
          <a:p>
            <a:fld id="{DD2F5E27-4922-AB4A-897A-F1C3E188ACEF}" type="slidenum">
              <a:rPr lang="es-ES" smtClean="0"/>
              <a:t>‹Nº›</a:t>
            </a:fld>
            <a:endParaRPr lang="es-ES"/>
          </a:p>
        </p:txBody>
      </p:sp>
    </p:spTree>
    <p:extLst>
      <p:ext uri="{BB962C8B-B14F-4D97-AF65-F5344CB8AC3E}">
        <p14:creationId xmlns:p14="http://schemas.microsoft.com/office/powerpoint/2010/main" val="3936316351"/>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2880" userDrawn="1">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457201" y="273050"/>
            <a:ext cx="3008313" cy="1162050"/>
          </a:xfrm>
        </p:spPr>
        <p:txBody>
          <a:bodyPr anchor="b"/>
          <a:lstStyle>
            <a:lvl1pPr algn="l">
              <a:defRPr sz="2000" b="1"/>
            </a:lvl1pPr>
          </a:lstStyle>
          <a:p>
            <a:r>
              <a:rPr lang="es-ES_tradnl"/>
              <a:t>Clic para editar título</a:t>
            </a:r>
            <a:endParaRPr lang="es-ES"/>
          </a:p>
        </p:txBody>
      </p:sp>
      <p:sp>
        <p:nvSpPr>
          <p:cNvPr id="3" name="Marcador de contenido 2"/>
          <p:cNvSpPr>
            <a:spLocks noGrp="1"/>
          </p:cNvSpPr>
          <p:nvPr>
            <p:ph idx="1"/>
          </p:nvPr>
        </p:nvSpPr>
        <p:spPr>
          <a:xfrm>
            <a:off x="3575050" y="273051"/>
            <a:ext cx="5111751"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s-ES"/>
          </a:p>
        </p:txBody>
      </p:sp>
      <p:sp>
        <p:nvSpPr>
          <p:cNvPr id="4" name="Marcador de texto 3"/>
          <p:cNvSpPr>
            <a:spLocks noGrp="1"/>
          </p:cNvSpPr>
          <p:nvPr>
            <p:ph type="body" sz="half" idx="2"/>
          </p:nvPr>
        </p:nvSpPr>
        <p:spPr>
          <a:xfrm>
            <a:off x="457201" y="1435101"/>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_tradnl"/>
              <a:t>Haga clic para modificar el estilo de texto del patrón</a:t>
            </a:r>
          </a:p>
        </p:txBody>
      </p:sp>
      <p:sp>
        <p:nvSpPr>
          <p:cNvPr id="5" name="Marcador de fecha 4"/>
          <p:cNvSpPr>
            <a:spLocks noGrp="1"/>
          </p:cNvSpPr>
          <p:nvPr>
            <p:ph type="dt" sz="half" idx="10"/>
          </p:nvPr>
        </p:nvSpPr>
        <p:spPr/>
        <p:txBody>
          <a:bodyPr/>
          <a:lstStyle/>
          <a:p>
            <a:fld id="{FA9F6571-118D-E741-B643-2EEE87CFCD7D}" type="datetimeFigureOut">
              <a:rPr lang="es-ES" smtClean="0"/>
              <a:t>28/02/2025</a:t>
            </a:fld>
            <a:endParaRPr lang="es-ES"/>
          </a:p>
        </p:txBody>
      </p:sp>
      <p:sp>
        <p:nvSpPr>
          <p:cNvPr id="6" name="Marcador de pie de página 5"/>
          <p:cNvSpPr>
            <a:spLocks noGrp="1"/>
          </p:cNvSpPr>
          <p:nvPr>
            <p:ph type="ftr" sz="quarter" idx="11"/>
          </p:nvPr>
        </p:nvSpPr>
        <p:spPr/>
        <p:txBody>
          <a:bodyPr/>
          <a:lstStyle/>
          <a:p>
            <a:endParaRPr lang="es-ES"/>
          </a:p>
        </p:txBody>
      </p:sp>
      <p:sp>
        <p:nvSpPr>
          <p:cNvPr id="7" name="Marcador de número de diapositiva 6"/>
          <p:cNvSpPr>
            <a:spLocks noGrp="1"/>
          </p:cNvSpPr>
          <p:nvPr>
            <p:ph type="sldNum" sz="quarter" idx="12"/>
          </p:nvPr>
        </p:nvSpPr>
        <p:spPr/>
        <p:txBody>
          <a:bodyPr/>
          <a:lstStyle/>
          <a:p>
            <a:fld id="{DD2F5E27-4922-AB4A-897A-F1C3E188ACEF}" type="slidenum">
              <a:rPr lang="es-ES" smtClean="0"/>
              <a:t>‹Nº›</a:t>
            </a:fld>
            <a:endParaRPr lang="es-ES"/>
          </a:p>
        </p:txBody>
      </p:sp>
    </p:spTree>
    <p:extLst>
      <p:ext uri="{BB962C8B-B14F-4D97-AF65-F5344CB8AC3E}">
        <p14:creationId xmlns:p14="http://schemas.microsoft.com/office/powerpoint/2010/main" val="56977502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1792288" y="4800601"/>
            <a:ext cx="5486400" cy="566738"/>
          </a:xfrm>
        </p:spPr>
        <p:txBody>
          <a:bodyPr anchor="b"/>
          <a:lstStyle>
            <a:lvl1pPr algn="l">
              <a:defRPr sz="2000" b="1"/>
            </a:lvl1pPr>
          </a:lstStyle>
          <a:p>
            <a:r>
              <a:rPr lang="es-ES_tradnl"/>
              <a:t>Clic para editar título</a:t>
            </a:r>
            <a:endParaRPr lang="es-ES"/>
          </a:p>
        </p:txBody>
      </p:sp>
      <p:sp>
        <p:nvSpPr>
          <p:cNvPr id="3" name="Marcador de posición de imagen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Marcador de texto 3"/>
          <p:cNvSpPr>
            <a:spLocks noGrp="1"/>
          </p:cNvSpPr>
          <p:nvPr>
            <p:ph type="body" sz="half" idx="2"/>
          </p:nvPr>
        </p:nvSpPr>
        <p:spPr>
          <a:xfrm>
            <a:off x="1792288" y="5367339"/>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_tradnl"/>
              <a:t>Haga clic para modificar el estilo de texto del patrón</a:t>
            </a:r>
          </a:p>
        </p:txBody>
      </p:sp>
      <p:sp>
        <p:nvSpPr>
          <p:cNvPr id="5" name="Marcador de fecha 4"/>
          <p:cNvSpPr>
            <a:spLocks noGrp="1"/>
          </p:cNvSpPr>
          <p:nvPr>
            <p:ph type="dt" sz="half" idx="10"/>
          </p:nvPr>
        </p:nvSpPr>
        <p:spPr/>
        <p:txBody>
          <a:bodyPr/>
          <a:lstStyle/>
          <a:p>
            <a:fld id="{FA9F6571-118D-E741-B643-2EEE87CFCD7D}" type="datetimeFigureOut">
              <a:rPr lang="es-ES" smtClean="0"/>
              <a:t>28/02/2025</a:t>
            </a:fld>
            <a:endParaRPr lang="es-ES"/>
          </a:p>
        </p:txBody>
      </p:sp>
      <p:sp>
        <p:nvSpPr>
          <p:cNvPr id="6" name="Marcador de pie de página 5"/>
          <p:cNvSpPr>
            <a:spLocks noGrp="1"/>
          </p:cNvSpPr>
          <p:nvPr>
            <p:ph type="ftr" sz="quarter" idx="11"/>
          </p:nvPr>
        </p:nvSpPr>
        <p:spPr/>
        <p:txBody>
          <a:bodyPr/>
          <a:lstStyle/>
          <a:p>
            <a:endParaRPr lang="es-ES"/>
          </a:p>
        </p:txBody>
      </p:sp>
      <p:sp>
        <p:nvSpPr>
          <p:cNvPr id="7" name="Marcador de número de diapositiva 6"/>
          <p:cNvSpPr>
            <a:spLocks noGrp="1"/>
          </p:cNvSpPr>
          <p:nvPr>
            <p:ph type="sldNum" sz="quarter" idx="12"/>
          </p:nvPr>
        </p:nvSpPr>
        <p:spPr/>
        <p:txBody>
          <a:bodyPr/>
          <a:lstStyle/>
          <a:p>
            <a:fld id="{DD2F5E27-4922-AB4A-897A-F1C3E188ACEF}" type="slidenum">
              <a:rPr lang="es-ES" smtClean="0"/>
              <a:t>‹Nº›</a:t>
            </a:fld>
            <a:endParaRPr lang="es-ES"/>
          </a:p>
        </p:txBody>
      </p:sp>
    </p:spTree>
    <p:extLst>
      <p:ext uri="{BB962C8B-B14F-4D97-AF65-F5344CB8AC3E}">
        <p14:creationId xmlns:p14="http://schemas.microsoft.com/office/powerpoint/2010/main" val="157169546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s-ES_tradnl"/>
              <a:t>Clic para editar título</a:t>
            </a:r>
            <a:endParaRPr lang="es-ES"/>
          </a:p>
        </p:txBody>
      </p:sp>
      <p:sp>
        <p:nvSpPr>
          <p:cNvPr id="3" name="Marcador de texto 2"/>
          <p:cNvSpPr>
            <a:spLocks noGrp="1"/>
          </p:cNvSpPr>
          <p:nvPr>
            <p:ph type="body" idx="1"/>
          </p:nvPr>
        </p:nvSpPr>
        <p:spPr>
          <a:xfrm>
            <a:off x="457200" y="1600201"/>
            <a:ext cx="8229600" cy="4525963"/>
          </a:xfrm>
          <a:prstGeom prst="rect">
            <a:avLst/>
          </a:prstGeom>
        </p:spPr>
        <p:txBody>
          <a:bodyPr vert="horz" lIns="91440" tIns="45720" rIns="91440" bIns="45720" rtlCol="0">
            <a:normAutofit/>
          </a:bodyPr>
          <a:lstStyle/>
          <a:p>
            <a:pPr lvl="0"/>
            <a:r>
              <a:rPr lang="es-ES_tradnl" dirty="0"/>
              <a:t>Haga clic para modificar el estilo de texto del patrón</a:t>
            </a:r>
          </a:p>
          <a:p>
            <a:pPr lvl="1"/>
            <a:r>
              <a:rPr lang="es-ES_tradnl" dirty="0"/>
              <a:t>Segundo nivel</a:t>
            </a:r>
          </a:p>
          <a:p>
            <a:pPr lvl="2"/>
            <a:r>
              <a:rPr lang="es-ES_tradnl" dirty="0"/>
              <a:t>Tercer nivel</a:t>
            </a:r>
          </a:p>
          <a:p>
            <a:pPr lvl="3"/>
            <a:r>
              <a:rPr lang="es-ES_tradnl" dirty="0"/>
              <a:t>Cuarto nivel</a:t>
            </a:r>
          </a:p>
          <a:p>
            <a:pPr lvl="4"/>
            <a:r>
              <a:rPr lang="es-ES_tradnl" dirty="0"/>
              <a:t>Quinto nivel</a:t>
            </a:r>
            <a:endParaRPr lang="es-ES" dirty="0"/>
          </a:p>
        </p:txBody>
      </p:sp>
      <p:sp>
        <p:nvSpPr>
          <p:cNvPr id="4" name="Marcador de fecha 3"/>
          <p:cNvSpPr>
            <a:spLocks noGrp="1"/>
          </p:cNvSpPr>
          <p:nvPr>
            <p:ph type="dt" sz="half" idx="2"/>
          </p:nvPr>
        </p:nvSpPr>
        <p:spPr>
          <a:xfrm>
            <a:off x="457200" y="6356351"/>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A9F6571-118D-E741-B643-2EEE87CFCD7D}" type="datetimeFigureOut">
              <a:rPr lang="es-ES" smtClean="0"/>
              <a:t>28/02/2025</a:t>
            </a:fld>
            <a:endParaRPr lang="es-ES"/>
          </a:p>
        </p:txBody>
      </p:sp>
      <p:sp>
        <p:nvSpPr>
          <p:cNvPr id="5" name="Marcador de pie de página 4"/>
          <p:cNvSpPr>
            <a:spLocks noGrp="1"/>
          </p:cNvSpPr>
          <p:nvPr>
            <p:ph type="ftr" sz="quarter" idx="3"/>
          </p:nvPr>
        </p:nvSpPr>
        <p:spPr>
          <a:xfrm>
            <a:off x="3124200" y="6356351"/>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S"/>
          </a:p>
        </p:txBody>
      </p:sp>
      <p:sp>
        <p:nvSpPr>
          <p:cNvPr id="6" name="Marcador de número de diapositiva 5"/>
          <p:cNvSpPr>
            <a:spLocks noGrp="1"/>
          </p:cNvSpPr>
          <p:nvPr>
            <p:ph type="sldNum" sz="quarter" idx="4"/>
          </p:nvPr>
        </p:nvSpPr>
        <p:spPr>
          <a:xfrm>
            <a:off x="6553200" y="6356351"/>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D2F5E27-4922-AB4A-897A-F1C3E188ACEF}" type="slidenum">
              <a:rPr lang="es-ES" smtClean="0"/>
              <a:t>‹Nº›</a:t>
            </a:fld>
            <a:endParaRPr lang="es-ES"/>
          </a:p>
        </p:txBody>
      </p:sp>
    </p:spTree>
    <p:extLst>
      <p:ext uri="{BB962C8B-B14F-4D97-AF65-F5344CB8AC3E}">
        <p14:creationId xmlns:p14="http://schemas.microsoft.com/office/powerpoint/2010/main" val="11852050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s-E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2880"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21.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22.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package" Target="../embeddings/Microsoft_Excel_Worksheet.xlsx"/><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32.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2.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45.xml.rels><?xml version="1.0" encoding="UTF-8" standalone="yes"?>
<Relationships xmlns="http://schemas.openxmlformats.org/package/2006/relationships"><Relationship Id="rId3" Type="http://schemas.openxmlformats.org/officeDocument/2006/relationships/diagramLayout" Target="../diagrams/layout8.xml"/><Relationship Id="rId2" Type="http://schemas.openxmlformats.org/officeDocument/2006/relationships/diagramData" Target="../diagrams/data8.xml"/><Relationship Id="rId1" Type="http://schemas.openxmlformats.org/officeDocument/2006/relationships/slideLayout" Target="../slideLayouts/slideLayout2.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46.xml.rels><?xml version="1.0" encoding="UTF-8" standalone="yes"?>
<Relationships xmlns="http://schemas.openxmlformats.org/package/2006/relationships"><Relationship Id="rId3" Type="http://schemas.openxmlformats.org/officeDocument/2006/relationships/diagramLayout" Target="../diagrams/layout9.xml"/><Relationship Id="rId2" Type="http://schemas.openxmlformats.org/officeDocument/2006/relationships/diagramData" Target="../diagrams/data9.xml"/><Relationship Id="rId1" Type="http://schemas.openxmlformats.org/officeDocument/2006/relationships/slideLayout" Target="../slideLayouts/slideLayout2.xml"/><Relationship Id="rId6" Type="http://schemas.microsoft.com/office/2007/relationships/diagramDrawing" Target="../diagrams/drawing9.xml"/><Relationship Id="rId5" Type="http://schemas.openxmlformats.org/officeDocument/2006/relationships/diagramColors" Target="../diagrams/colors9.xml"/><Relationship Id="rId4" Type="http://schemas.openxmlformats.org/officeDocument/2006/relationships/diagramQuickStyle" Target="../diagrams/quickStyle9.xml"/></Relationships>
</file>

<file path=ppt/slides/_rels/slide47.xml.rels><?xml version="1.0" encoding="UTF-8" standalone="yes"?>
<Relationships xmlns="http://schemas.openxmlformats.org/package/2006/relationships"><Relationship Id="rId3" Type="http://schemas.openxmlformats.org/officeDocument/2006/relationships/diagramLayout" Target="../diagrams/layout10.xml"/><Relationship Id="rId2" Type="http://schemas.openxmlformats.org/officeDocument/2006/relationships/diagramData" Target="../diagrams/data10.xml"/><Relationship Id="rId1" Type="http://schemas.openxmlformats.org/officeDocument/2006/relationships/slideLayout" Target="../slideLayouts/slideLayout2.xml"/><Relationship Id="rId6" Type="http://schemas.microsoft.com/office/2007/relationships/diagramDrawing" Target="../diagrams/drawing10.xml"/><Relationship Id="rId5" Type="http://schemas.openxmlformats.org/officeDocument/2006/relationships/diagramColors" Target="../diagrams/colors10.xml"/><Relationship Id="rId4" Type="http://schemas.openxmlformats.org/officeDocument/2006/relationships/diagramQuickStyle" Target="../diagrams/quickStyle10.xml"/></Relationships>
</file>

<file path=ppt/slides/_rels/slide48.xml.rels><?xml version="1.0" encoding="UTF-8" standalone="yes"?>
<Relationships xmlns="http://schemas.openxmlformats.org/package/2006/relationships"><Relationship Id="rId3" Type="http://schemas.openxmlformats.org/officeDocument/2006/relationships/diagramLayout" Target="../diagrams/layout11.xml"/><Relationship Id="rId2" Type="http://schemas.openxmlformats.org/officeDocument/2006/relationships/diagramData" Target="../diagrams/data11.xml"/><Relationship Id="rId1" Type="http://schemas.openxmlformats.org/officeDocument/2006/relationships/slideLayout" Target="../slideLayouts/slideLayout2.xml"/><Relationship Id="rId6" Type="http://schemas.microsoft.com/office/2007/relationships/diagramDrawing" Target="../diagrams/drawing11.xml"/><Relationship Id="rId5" Type="http://schemas.openxmlformats.org/officeDocument/2006/relationships/diagramColors" Target="../diagrams/colors11.xml"/><Relationship Id="rId4" Type="http://schemas.openxmlformats.org/officeDocument/2006/relationships/diagramQuickStyle" Target="../diagrams/quickStyle11.xml"/></Relationships>
</file>

<file path=ppt/slides/_rels/slide4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uadroTexto 4"/>
          <p:cNvSpPr txBox="1"/>
          <p:nvPr/>
        </p:nvSpPr>
        <p:spPr>
          <a:xfrm>
            <a:off x="670699" y="2439596"/>
            <a:ext cx="5314466" cy="1631216"/>
          </a:xfrm>
          <a:prstGeom prst="rect">
            <a:avLst/>
          </a:prstGeom>
          <a:noFill/>
        </p:spPr>
        <p:txBody>
          <a:bodyPr wrap="square" rtlCol="0">
            <a:spAutoFit/>
          </a:bodyPr>
          <a:lstStyle/>
          <a:p>
            <a:r>
              <a:rPr lang="es-MX" sz="3600" b="1" cap="all" dirty="0">
                <a:solidFill>
                  <a:schemeClr val="tx1">
                    <a:lumMod val="85000"/>
                    <a:lumOff val="15000"/>
                  </a:schemeClr>
                </a:solidFill>
                <a:latin typeface="Gilroy Light" panose="00000400000000000000" pitchFamily="2" charset="0"/>
              </a:rPr>
              <a:t>CONTRATACIÓN PÚBLICA</a:t>
            </a:r>
          </a:p>
          <a:p>
            <a:r>
              <a:rPr lang="es-ES" sz="2800" b="1" dirty="0">
                <a:solidFill>
                  <a:srgbClr val="C00000"/>
                </a:solidFill>
                <a:latin typeface="Gilroy Light" panose="00000400000000000000" pitchFamily="2" charset="0"/>
                <a:cs typeface="Caviar Dreams"/>
              </a:rPr>
              <a:t>2025</a:t>
            </a:r>
            <a:endParaRPr lang="es-ES" sz="3600" b="1" dirty="0">
              <a:solidFill>
                <a:srgbClr val="C00000"/>
              </a:solidFill>
              <a:latin typeface="Gilroy Light" panose="00000400000000000000" pitchFamily="2" charset="0"/>
              <a:cs typeface="Caviar Dreams"/>
            </a:endParaRPr>
          </a:p>
        </p:txBody>
      </p:sp>
    </p:spTree>
    <p:extLst>
      <p:ext uri="{BB962C8B-B14F-4D97-AF65-F5344CB8AC3E}">
        <p14:creationId xmlns:p14="http://schemas.microsoft.com/office/powerpoint/2010/main" val="49996183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71E81BD-5B88-E8F0-20CC-DF5FA1AFBABC}"/>
            </a:ext>
          </a:extLst>
        </p:cNvPr>
        <p:cNvGrpSpPr/>
        <p:nvPr/>
      </p:nvGrpSpPr>
      <p:grpSpPr>
        <a:xfrm>
          <a:off x="0" y="0"/>
          <a:ext cx="0" cy="0"/>
          <a:chOff x="0" y="0"/>
          <a:chExt cx="0" cy="0"/>
        </a:xfrm>
      </p:grpSpPr>
      <p:sp>
        <p:nvSpPr>
          <p:cNvPr id="2" name="CuadroTexto 1">
            <a:extLst>
              <a:ext uri="{FF2B5EF4-FFF2-40B4-BE49-F238E27FC236}">
                <a16:creationId xmlns:a16="http://schemas.microsoft.com/office/drawing/2014/main" id="{9E84CC21-2E2A-277E-7A74-3438DF6CA9F0}"/>
              </a:ext>
            </a:extLst>
          </p:cNvPr>
          <p:cNvSpPr txBox="1"/>
          <p:nvPr/>
        </p:nvSpPr>
        <p:spPr>
          <a:xfrm>
            <a:off x="736606" y="1094088"/>
            <a:ext cx="7924818" cy="461665"/>
          </a:xfrm>
          <a:prstGeom prst="rect">
            <a:avLst/>
          </a:prstGeom>
          <a:noFill/>
        </p:spPr>
        <p:txBody>
          <a:bodyPr wrap="square" rtlCol="0">
            <a:spAutoFit/>
          </a:bodyPr>
          <a:lstStyle/>
          <a:p>
            <a:pPr algn="ctr"/>
            <a:r>
              <a:rPr lang="es-ES_tradnl" sz="2400" cap="all" dirty="0">
                <a:latin typeface="Gilroy-Bold" panose="00000800000000000000" pitchFamily="2" charset="0"/>
              </a:rPr>
              <a:t>Principios constitucionales de las compras</a:t>
            </a:r>
            <a:endParaRPr lang="es-ES" sz="2400" cap="all" dirty="0">
              <a:latin typeface="Gilroy-Bold" panose="00000800000000000000" pitchFamily="2" charset="0"/>
            </a:endParaRPr>
          </a:p>
        </p:txBody>
      </p:sp>
      <p:sp>
        <p:nvSpPr>
          <p:cNvPr id="3" name="Marcador de contenido 2">
            <a:extLst>
              <a:ext uri="{FF2B5EF4-FFF2-40B4-BE49-F238E27FC236}">
                <a16:creationId xmlns:a16="http://schemas.microsoft.com/office/drawing/2014/main" id="{11A6A08C-35D7-0006-581A-C2CA8522690A}"/>
              </a:ext>
            </a:extLst>
          </p:cNvPr>
          <p:cNvSpPr txBox="1">
            <a:spLocks/>
          </p:cNvSpPr>
          <p:nvPr/>
        </p:nvSpPr>
        <p:spPr>
          <a:xfrm>
            <a:off x="482576" y="1570264"/>
            <a:ext cx="8178848" cy="5123546"/>
          </a:xfrm>
          <a:prstGeom prst="rect">
            <a:avLst/>
          </a:prstGeom>
        </p:spPr>
        <p:txBody>
          <a:bodyPr vert="horz" lIns="91440" tIns="45720" rIns="91440" bIns="45720" rtlCol="0">
            <a:noAutofit/>
          </a:bodyPr>
          <a:lstStyle>
            <a:defPPr>
              <a:defRPr lang="es-ES"/>
            </a:defPPr>
            <a:lvl1pPr marL="360363" indent="-360363" algn="just">
              <a:lnSpc>
                <a:spcPct val="150000"/>
              </a:lnSpc>
              <a:spcBef>
                <a:spcPts val="0"/>
              </a:spcBef>
              <a:buFont typeface="Wingdings" panose="05000000000000000000" pitchFamily="2" charset="2"/>
              <a:buChar char="ü"/>
              <a:defRPr sz="2000">
                <a:latin typeface="Gilroy Light" panose="00000400000000000000" pitchFamily="2" charset="0"/>
              </a:defRPr>
            </a:lvl1pPr>
            <a:lvl2pPr indent="0" algn="ctr">
              <a:spcBef>
                <a:spcPct val="20000"/>
              </a:spcBef>
              <a:buFont typeface="Arial"/>
              <a:buNone/>
              <a:defRPr sz="2800">
                <a:solidFill>
                  <a:schemeClr val="tx1">
                    <a:tint val="75000"/>
                  </a:schemeClr>
                </a:solidFill>
              </a:defRPr>
            </a:lvl2pPr>
            <a:lvl3pPr indent="0" algn="ctr">
              <a:spcBef>
                <a:spcPct val="20000"/>
              </a:spcBef>
              <a:buFont typeface="Arial"/>
              <a:buNone/>
              <a:defRPr sz="2400">
                <a:solidFill>
                  <a:schemeClr val="tx1">
                    <a:tint val="75000"/>
                  </a:schemeClr>
                </a:solidFill>
              </a:defRPr>
            </a:lvl3pPr>
            <a:lvl4pPr indent="0" algn="ctr">
              <a:spcBef>
                <a:spcPct val="20000"/>
              </a:spcBef>
              <a:buFont typeface="Arial"/>
              <a:buNone/>
              <a:defRPr sz="2000">
                <a:solidFill>
                  <a:schemeClr val="tx1">
                    <a:tint val="75000"/>
                  </a:schemeClr>
                </a:solidFill>
              </a:defRPr>
            </a:lvl4pPr>
            <a:lvl5pPr indent="0" algn="ctr">
              <a:spcBef>
                <a:spcPct val="20000"/>
              </a:spcBef>
              <a:buFont typeface="Arial"/>
              <a:buNone/>
              <a:defRPr sz="2000">
                <a:solidFill>
                  <a:schemeClr val="tx1">
                    <a:tint val="75000"/>
                  </a:schemeClr>
                </a:solidFill>
              </a:defRPr>
            </a:lvl5pPr>
            <a:lvl6pPr indent="0" algn="ctr">
              <a:spcBef>
                <a:spcPct val="20000"/>
              </a:spcBef>
              <a:buFont typeface="Arial"/>
              <a:buNone/>
              <a:defRPr sz="2000">
                <a:solidFill>
                  <a:schemeClr val="tx1">
                    <a:tint val="75000"/>
                  </a:schemeClr>
                </a:solidFill>
              </a:defRPr>
            </a:lvl6pPr>
            <a:lvl7pPr indent="0" algn="ctr">
              <a:spcBef>
                <a:spcPct val="20000"/>
              </a:spcBef>
              <a:buFont typeface="Arial"/>
              <a:buNone/>
              <a:defRPr sz="2000">
                <a:solidFill>
                  <a:schemeClr val="tx1">
                    <a:tint val="75000"/>
                  </a:schemeClr>
                </a:solidFill>
              </a:defRPr>
            </a:lvl7pPr>
            <a:lvl8pPr indent="0" algn="ctr">
              <a:spcBef>
                <a:spcPct val="20000"/>
              </a:spcBef>
              <a:buFont typeface="Arial"/>
              <a:buNone/>
              <a:defRPr sz="2000">
                <a:solidFill>
                  <a:schemeClr val="tx1">
                    <a:tint val="75000"/>
                  </a:schemeClr>
                </a:solidFill>
              </a:defRPr>
            </a:lvl8pPr>
            <a:lvl9pPr indent="0" algn="ctr">
              <a:spcBef>
                <a:spcPct val="20000"/>
              </a:spcBef>
              <a:buFont typeface="Arial"/>
              <a:buNone/>
              <a:defRPr sz="2000">
                <a:solidFill>
                  <a:schemeClr val="tx1">
                    <a:tint val="75000"/>
                  </a:schemeClr>
                </a:solidFill>
              </a:defRPr>
            </a:lvl9pPr>
          </a:lstStyle>
          <a:p>
            <a:pPr marL="0" indent="0" algn="just">
              <a:buNone/>
            </a:pPr>
            <a:r>
              <a:rPr lang="es-MX" b="1" dirty="0"/>
              <a:t>Imparcialidad</a:t>
            </a:r>
          </a:p>
          <a:p>
            <a:pPr marL="0" indent="0" algn="just">
              <a:buNone/>
            </a:pPr>
            <a:r>
              <a:rPr lang="es-MX" dirty="0"/>
              <a:t>Los supuestos que integran este principio consisten en la no permisión de cuestiones ventajosas por parte de los procedimientos de adjudicación directa e invitación a cuando menos tres proveedores hacia todo lo que encierre el favoritismo, así como evitar la discrecionalidad. Además, que la </a:t>
            </a:r>
            <a:r>
              <a:rPr lang="es-MX" dirty="0" err="1"/>
              <a:t>LAABMCSECh</a:t>
            </a:r>
            <a:r>
              <a:rPr lang="es-MX" dirty="0"/>
              <a:t> y su reglamento otorguen a los futuros proveedores o licitantes igualdad de condiciones, es decir, no limitando su participación.</a:t>
            </a:r>
          </a:p>
          <a:p>
            <a:pPr marL="0" indent="0" algn="just">
              <a:buNone/>
            </a:pPr>
            <a:r>
              <a:rPr lang="es-MX" dirty="0"/>
              <a:t>Licon y Breceda (2020).</a:t>
            </a:r>
            <a:endParaRPr lang="es-ES_tradnl" dirty="0"/>
          </a:p>
        </p:txBody>
      </p:sp>
    </p:spTree>
    <p:extLst>
      <p:ext uri="{BB962C8B-B14F-4D97-AF65-F5344CB8AC3E}">
        <p14:creationId xmlns:p14="http://schemas.microsoft.com/office/powerpoint/2010/main" val="166253009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B6AD4B7-14B0-799E-B1F0-F3713E3E5E19}"/>
            </a:ext>
          </a:extLst>
        </p:cNvPr>
        <p:cNvGrpSpPr/>
        <p:nvPr/>
      </p:nvGrpSpPr>
      <p:grpSpPr>
        <a:xfrm>
          <a:off x="0" y="0"/>
          <a:ext cx="0" cy="0"/>
          <a:chOff x="0" y="0"/>
          <a:chExt cx="0" cy="0"/>
        </a:xfrm>
      </p:grpSpPr>
      <p:sp>
        <p:nvSpPr>
          <p:cNvPr id="2" name="CuadroTexto 1">
            <a:extLst>
              <a:ext uri="{FF2B5EF4-FFF2-40B4-BE49-F238E27FC236}">
                <a16:creationId xmlns:a16="http://schemas.microsoft.com/office/drawing/2014/main" id="{2AFB0FDE-10F8-0E1D-74A6-5947148B6DC2}"/>
              </a:ext>
            </a:extLst>
          </p:cNvPr>
          <p:cNvSpPr txBox="1"/>
          <p:nvPr/>
        </p:nvSpPr>
        <p:spPr>
          <a:xfrm>
            <a:off x="736606" y="1079577"/>
            <a:ext cx="7924818" cy="461665"/>
          </a:xfrm>
          <a:prstGeom prst="rect">
            <a:avLst/>
          </a:prstGeom>
          <a:noFill/>
        </p:spPr>
        <p:txBody>
          <a:bodyPr wrap="square" rtlCol="0">
            <a:spAutoFit/>
          </a:bodyPr>
          <a:lstStyle/>
          <a:p>
            <a:pPr algn="ctr"/>
            <a:r>
              <a:rPr lang="es-ES_tradnl" sz="2400" cap="all" dirty="0">
                <a:latin typeface="Gilroy-Bold" panose="00000800000000000000" pitchFamily="2" charset="0"/>
              </a:rPr>
              <a:t>Principios constitucionales de las compras</a:t>
            </a:r>
            <a:endParaRPr lang="es-ES" sz="2400" cap="all" dirty="0">
              <a:latin typeface="Gilroy-Bold" panose="00000800000000000000" pitchFamily="2" charset="0"/>
            </a:endParaRPr>
          </a:p>
        </p:txBody>
      </p:sp>
      <p:sp>
        <p:nvSpPr>
          <p:cNvPr id="3" name="Marcador de contenido 2">
            <a:extLst>
              <a:ext uri="{FF2B5EF4-FFF2-40B4-BE49-F238E27FC236}">
                <a16:creationId xmlns:a16="http://schemas.microsoft.com/office/drawing/2014/main" id="{1D4F7303-96B7-2755-7D96-F24C7BB86BD0}"/>
              </a:ext>
            </a:extLst>
          </p:cNvPr>
          <p:cNvSpPr txBox="1">
            <a:spLocks/>
          </p:cNvSpPr>
          <p:nvPr/>
        </p:nvSpPr>
        <p:spPr>
          <a:xfrm>
            <a:off x="482576" y="1555753"/>
            <a:ext cx="8178848" cy="5123546"/>
          </a:xfrm>
          <a:prstGeom prst="rect">
            <a:avLst/>
          </a:prstGeom>
        </p:spPr>
        <p:txBody>
          <a:bodyPr vert="horz" lIns="91440" tIns="45720" rIns="91440" bIns="45720" rtlCol="0">
            <a:noAutofit/>
          </a:bodyPr>
          <a:lstStyle>
            <a:defPPr>
              <a:defRPr lang="es-ES"/>
            </a:defPPr>
            <a:lvl1pPr marL="360363" indent="-360363" algn="just">
              <a:lnSpc>
                <a:spcPct val="150000"/>
              </a:lnSpc>
              <a:spcBef>
                <a:spcPts val="0"/>
              </a:spcBef>
              <a:buFont typeface="Wingdings" panose="05000000000000000000" pitchFamily="2" charset="2"/>
              <a:buChar char="ü"/>
              <a:defRPr sz="2000">
                <a:latin typeface="Gilroy Light" panose="00000400000000000000" pitchFamily="2" charset="0"/>
              </a:defRPr>
            </a:lvl1pPr>
            <a:lvl2pPr indent="0" algn="ctr">
              <a:spcBef>
                <a:spcPct val="20000"/>
              </a:spcBef>
              <a:buFont typeface="Arial"/>
              <a:buNone/>
              <a:defRPr sz="2800">
                <a:solidFill>
                  <a:schemeClr val="tx1">
                    <a:tint val="75000"/>
                  </a:schemeClr>
                </a:solidFill>
              </a:defRPr>
            </a:lvl2pPr>
            <a:lvl3pPr indent="0" algn="ctr">
              <a:spcBef>
                <a:spcPct val="20000"/>
              </a:spcBef>
              <a:buFont typeface="Arial"/>
              <a:buNone/>
              <a:defRPr sz="2400">
                <a:solidFill>
                  <a:schemeClr val="tx1">
                    <a:tint val="75000"/>
                  </a:schemeClr>
                </a:solidFill>
              </a:defRPr>
            </a:lvl3pPr>
            <a:lvl4pPr indent="0" algn="ctr">
              <a:spcBef>
                <a:spcPct val="20000"/>
              </a:spcBef>
              <a:buFont typeface="Arial"/>
              <a:buNone/>
              <a:defRPr sz="2000">
                <a:solidFill>
                  <a:schemeClr val="tx1">
                    <a:tint val="75000"/>
                  </a:schemeClr>
                </a:solidFill>
              </a:defRPr>
            </a:lvl4pPr>
            <a:lvl5pPr indent="0" algn="ctr">
              <a:spcBef>
                <a:spcPct val="20000"/>
              </a:spcBef>
              <a:buFont typeface="Arial"/>
              <a:buNone/>
              <a:defRPr sz="2000">
                <a:solidFill>
                  <a:schemeClr val="tx1">
                    <a:tint val="75000"/>
                  </a:schemeClr>
                </a:solidFill>
              </a:defRPr>
            </a:lvl5pPr>
            <a:lvl6pPr indent="0" algn="ctr">
              <a:spcBef>
                <a:spcPct val="20000"/>
              </a:spcBef>
              <a:buFont typeface="Arial"/>
              <a:buNone/>
              <a:defRPr sz="2000">
                <a:solidFill>
                  <a:schemeClr val="tx1">
                    <a:tint val="75000"/>
                  </a:schemeClr>
                </a:solidFill>
              </a:defRPr>
            </a:lvl6pPr>
            <a:lvl7pPr indent="0" algn="ctr">
              <a:spcBef>
                <a:spcPct val="20000"/>
              </a:spcBef>
              <a:buFont typeface="Arial"/>
              <a:buNone/>
              <a:defRPr sz="2000">
                <a:solidFill>
                  <a:schemeClr val="tx1">
                    <a:tint val="75000"/>
                  </a:schemeClr>
                </a:solidFill>
              </a:defRPr>
            </a:lvl7pPr>
            <a:lvl8pPr indent="0" algn="ctr">
              <a:spcBef>
                <a:spcPct val="20000"/>
              </a:spcBef>
              <a:buFont typeface="Arial"/>
              <a:buNone/>
              <a:defRPr sz="2000">
                <a:solidFill>
                  <a:schemeClr val="tx1">
                    <a:tint val="75000"/>
                  </a:schemeClr>
                </a:solidFill>
              </a:defRPr>
            </a:lvl8pPr>
            <a:lvl9pPr indent="0" algn="ctr">
              <a:spcBef>
                <a:spcPct val="20000"/>
              </a:spcBef>
              <a:buFont typeface="Arial"/>
              <a:buNone/>
              <a:defRPr sz="2000">
                <a:solidFill>
                  <a:schemeClr val="tx1">
                    <a:tint val="75000"/>
                  </a:schemeClr>
                </a:solidFill>
              </a:defRPr>
            </a:lvl9pPr>
          </a:lstStyle>
          <a:p>
            <a:pPr marL="0" indent="0" algn="just">
              <a:buNone/>
            </a:pPr>
            <a:r>
              <a:rPr lang="es-MX" b="1" dirty="0"/>
              <a:t>Honradez</a:t>
            </a:r>
          </a:p>
          <a:p>
            <a:pPr marL="0" indent="0" algn="just">
              <a:buNone/>
            </a:pPr>
            <a:r>
              <a:rPr lang="es-MX" dirty="0"/>
              <a:t>La SCJN señala, que la “honradez implica la rectitud de ánimo, integridad en el obrar; es la forma de comportarse de quien cumple con escrúpulo sus deberes profesionales” </a:t>
            </a:r>
          </a:p>
          <a:p>
            <a:pPr marL="0" indent="0" algn="just">
              <a:buNone/>
            </a:pPr>
            <a:r>
              <a:rPr lang="es-MX" dirty="0"/>
              <a:t>(SCJN, Primera Sala, 2012).</a:t>
            </a:r>
          </a:p>
          <a:p>
            <a:pPr marL="0" indent="0" algn="just">
              <a:buNone/>
            </a:pPr>
            <a:r>
              <a:rPr lang="es-MX" dirty="0"/>
              <a:t>La honradez consiste en la “comprobación contable de los gastos efectuados” (Secretaría de la Función Pública en el Estado de Chihuahua, 2019)</a:t>
            </a:r>
          </a:p>
        </p:txBody>
      </p:sp>
    </p:spTree>
    <p:extLst>
      <p:ext uri="{BB962C8B-B14F-4D97-AF65-F5344CB8AC3E}">
        <p14:creationId xmlns:p14="http://schemas.microsoft.com/office/powerpoint/2010/main" val="26427955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CF407AE-9D5A-CC95-E9ED-7C1574857F17}"/>
            </a:ext>
          </a:extLst>
        </p:cNvPr>
        <p:cNvGrpSpPr/>
        <p:nvPr/>
      </p:nvGrpSpPr>
      <p:grpSpPr>
        <a:xfrm>
          <a:off x="0" y="0"/>
          <a:ext cx="0" cy="0"/>
          <a:chOff x="0" y="0"/>
          <a:chExt cx="0" cy="0"/>
        </a:xfrm>
      </p:grpSpPr>
      <p:sp>
        <p:nvSpPr>
          <p:cNvPr id="4" name="CuadroTexto 3">
            <a:extLst>
              <a:ext uri="{FF2B5EF4-FFF2-40B4-BE49-F238E27FC236}">
                <a16:creationId xmlns:a16="http://schemas.microsoft.com/office/drawing/2014/main" id="{C27D973E-0F5F-621E-0AC9-F662C218B12E}"/>
              </a:ext>
            </a:extLst>
          </p:cNvPr>
          <p:cNvSpPr txBox="1"/>
          <p:nvPr/>
        </p:nvSpPr>
        <p:spPr>
          <a:xfrm>
            <a:off x="736606" y="1094088"/>
            <a:ext cx="7924818" cy="461665"/>
          </a:xfrm>
          <a:prstGeom prst="rect">
            <a:avLst/>
          </a:prstGeom>
          <a:noFill/>
        </p:spPr>
        <p:txBody>
          <a:bodyPr wrap="square" rtlCol="0">
            <a:spAutoFit/>
          </a:bodyPr>
          <a:lstStyle/>
          <a:p>
            <a:pPr algn="ctr"/>
            <a:r>
              <a:rPr lang="es-ES_tradnl" sz="2400" cap="all" dirty="0">
                <a:latin typeface="Gilroy-Bold" panose="00000800000000000000" pitchFamily="2" charset="0"/>
              </a:rPr>
              <a:t>CONTEXTO CICLO PRESUPUESTARIO</a:t>
            </a:r>
            <a:endParaRPr lang="es-ES" sz="2400" cap="all" dirty="0">
              <a:latin typeface="Gilroy-Bold" panose="00000800000000000000" pitchFamily="2" charset="0"/>
            </a:endParaRPr>
          </a:p>
        </p:txBody>
      </p:sp>
      <p:pic>
        <p:nvPicPr>
          <p:cNvPr id="5" name="Marcador de contenido 4">
            <a:extLst>
              <a:ext uri="{FF2B5EF4-FFF2-40B4-BE49-F238E27FC236}">
                <a16:creationId xmlns:a16="http://schemas.microsoft.com/office/drawing/2014/main" id="{8C3DEE08-01E0-5D85-B4D9-931E81795B23}"/>
              </a:ext>
            </a:extLst>
          </p:cNvPr>
          <p:cNvPicPr>
            <a:picLocks noChangeAspect="1"/>
          </p:cNvPicPr>
          <p:nvPr/>
        </p:nvPicPr>
        <p:blipFill>
          <a:blip r:embed="rId2"/>
          <a:srcRect l="4012" r="3575" b="2037"/>
          <a:stretch/>
        </p:blipFill>
        <p:spPr>
          <a:xfrm>
            <a:off x="482576" y="1483183"/>
            <a:ext cx="8066338" cy="5033731"/>
          </a:xfrm>
          <a:prstGeom prst="rect">
            <a:avLst/>
          </a:prstGeom>
        </p:spPr>
      </p:pic>
      <p:sp>
        <p:nvSpPr>
          <p:cNvPr id="6" name="CuadroTexto 5">
            <a:extLst>
              <a:ext uri="{FF2B5EF4-FFF2-40B4-BE49-F238E27FC236}">
                <a16:creationId xmlns:a16="http://schemas.microsoft.com/office/drawing/2014/main" id="{BF4FCB6A-0B6A-7BF8-4AC9-3E08AA73073A}"/>
              </a:ext>
            </a:extLst>
          </p:cNvPr>
          <p:cNvSpPr txBox="1"/>
          <p:nvPr/>
        </p:nvSpPr>
        <p:spPr>
          <a:xfrm>
            <a:off x="482576" y="6550081"/>
            <a:ext cx="4949952" cy="307777"/>
          </a:xfrm>
          <a:prstGeom prst="rect">
            <a:avLst/>
          </a:prstGeom>
          <a:noFill/>
        </p:spPr>
        <p:txBody>
          <a:bodyPr wrap="square" rtlCol="0">
            <a:spAutoFit/>
          </a:bodyPr>
          <a:lstStyle/>
          <a:p>
            <a:r>
              <a:rPr lang="es-ES_tradnl" sz="1400" b="1" dirty="0">
                <a:solidFill>
                  <a:srgbClr val="9C2142"/>
                </a:solidFill>
                <a:latin typeface="Gilroy Light" panose="00000400000000000000" pitchFamily="2" charset="0"/>
              </a:rPr>
              <a:t>Fuente: Transparencia Presupuestaria, SHCP.</a:t>
            </a:r>
          </a:p>
        </p:txBody>
      </p:sp>
    </p:spTree>
    <p:extLst>
      <p:ext uri="{BB962C8B-B14F-4D97-AF65-F5344CB8AC3E}">
        <p14:creationId xmlns:p14="http://schemas.microsoft.com/office/powerpoint/2010/main" val="26033366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5938252-5DB5-0864-D50F-AE1FEB3F31B3}"/>
            </a:ext>
          </a:extLst>
        </p:cNvPr>
        <p:cNvGrpSpPr/>
        <p:nvPr/>
      </p:nvGrpSpPr>
      <p:grpSpPr>
        <a:xfrm>
          <a:off x="0" y="0"/>
          <a:ext cx="0" cy="0"/>
          <a:chOff x="0" y="0"/>
          <a:chExt cx="0" cy="0"/>
        </a:xfrm>
      </p:grpSpPr>
      <p:sp>
        <p:nvSpPr>
          <p:cNvPr id="2" name="CuadroTexto 1">
            <a:extLst>
              <a:ext uri="{FF2B5EF4-FFF2-40B4-BE49-F238E27FC236}">
                <a16:creationId xmlns:a16="http://schemas.microsoft.com/office/drawing/2014/main" id="{FE307F2E-D858-18EA-C95B-7D533EB9F618}"/>
              </a:ext>
            </a:extLst>
          </p:cNvPr>
          <p:cNvSpPr txBox="1"/>
          <p:nvPr/>
        </p:nvSpPr>
        <p:spPr>
          <a:xfrm>
            <a:off x="736606" y="1094088"/>
            <a:ext cx="7924818" cy="461665"/>
          </a:xfrm>
          <a:prstGeom prst="rect">
            <a:avLst/>
          </a:prstGeom>
          <a:noFill/>
        </p:spPr>
        <p:txBody>
          <a:bodyPr wrap="square" rtlCol="0">
            <a:spAutoFit/>
          </a:bodyPr>
          <a:lstStyle/>
          <a:p>
            <a:pPr algn="ctr"/>
            <a:r>
              <a:rPr lang="es-ES_tradnl" sz="2400" cap="all" dirty="0">
                <a:latin typeface="Gilroy-Bold" panose="00000800000000000000" pitchFamily="2" charset="0"/>
              </a:rPr>
              <a:t>TIPOS DE AUDITORÍA</a:t>
            </a:r>
            <a:endParaRPr lang="es-ES" sz="2400" cap="all" dirty="0">
              <a:latin typeface="Gilroy-Bold" panose="00000800000000000000" pitchFamily="2" charset="0"/>
            </a:endParaRPr>
          </a:p>
        </p:txBody>
      </p:sp>
      <p:sp>
        <p:nvSpPr>
          <p:cNvPr id="3" name="Marcador de contenido 2">
            <a:extLst>
              <a:ext uri="{FF2B5EF4-FFF2-40B4-BE49-F238E27FC236}">
                <a16:creationId xmlns:a16="http://schemas.microsoft.com/office/drawing/2014/main" id="{851DB465-979C-8B07-35FD-D6BCA14B0E1C}"/>
              </a:ext>
            </a:extLst>
          </p:cNvPr>
          <p:cNvSpPr txBox="1">
            <a:spLocks/>
          </p:cNvSpPr>
          <p:nvPr/>
        </p:nvSpPr>
        <p:spPr>
          <a:xfrm>
            <a:off x="482576" y="1570264"/>
            <a:ext cx="8178848" cy="5123546"/>
          </a:xfrm>
          <a:prstGeom prst="rect">
            <a:avLst/>
          </a:prstGeom>
        </p:spPr>
        <p:txBody>
          <a:bodyPr vert="horz" lIns="91440" tIns="45720" rIns="91440" bIns="45720" rtlCol="0">
            <a:noAutofit/>
          </a:bodyPr>
          <a:lstStyle>
            <a:defPPr>
              <a:defRPr lang="es-ES"/>
            </a:defPPr>
            <a:lvl1pPr marL="360363" indent="-360363" algn="just">
              <a:lnSpc>
                <a:spcPct val="150000"/>
              </a:lnSpc>
              <a:spcBef>
                <a:spcPts val="0"/>
              </a:spcBef>
              <a:buFont typeface="Wingdings" panose="05000000000000000000" pitchFamily="2" charset="2"/>
              <a:buChar char="ü"/>
              <a:defRPr sz="2000">
                <a:latin typeface="Gilroy Light" panose="00000400000000000000" pitchFamily="2" charset="0"/>
              </a:defRPr>
            </a:lvl1pPr>
            <a:lvl2pPr indent="0" algn="ctr">
              <a:spcBef>
                <a:spcPct val="20000"/>
              </a:spcBef>
              <a:buFont typeface="Arial"/>
              <a:buNone/>
              <a:defRPr sz="2800">
                <a:solidFill>
                  <a:schemeClr val="tx1">
                    <a:tint val="75000"/>
                  </a:schemeClr>
                </a:solidFill>
              </a:defRPr>
            </a:lvl2pPr>
            <a:lvl3pPr indent="0" algn="ctr">
              <a:spcBef>
                <a:spcPct val="20000"/>
              </a:spcBef>
              <a:buFont typeface="Arial"/>
              <a:buNone/>
              <a:defRPr sz="2400">
                <a:solidFill>
                  <a:schemeClr val="tx1">
                    <a:tint val="75000"/>
                  </a:schemeClr>
                </a:solidFill>
              </a:defRPr>
            </a:lvl3pPr>
            <a:lvl4pPr indent="0" algn="ctr">
              <a:spcBef>
                <a:spcPct val="20000"/>
              </a:spcBef>
              <a:buFont typeface="Arial"/>
              <a:buNone/>
              <a:defRPr sz="2000">
                <a:solidFill>
                  <a:schemeClr val="tx1">
                    <a:tint val="75000"/>
                  </a:schemeClr>
                </a:solidFill>
              </a:defRPr>
            </a:lvl4pPr>
            <a:lvl5pPr indent="0" algn="ctr">
              <a:spcBef>
                <a:spcPct val="20000"/>
              </a:spcBef>
              <a:buFont typeface="Arial"/>
              <a:buNone/>
              <a:defRPr sz="2000">
                <a:solidFill>
                  <a:schemeClr val="tx1">
                    <a:tint val="75000"/>
                  </a:schemeClr>
                </a:solidFill>
              </a:defRPr>
            </a:lvl5pPr>
            <a:lvl6pPr indent="0" algn="ctr">
              <a:spcBef>
                <a:spcPct val="20000"/>
              </a:spcBef>
              <a:buFont typeface="Arial"/>
              <a:buNone/>
              <a:defRPr sz="2000">
                <a:solidFill>
                  <a:schemeClr val="tx1">
                    <a:tint val="75000"/>
                  </a:schemeClr>
                </a:solidFill>
              </a:defRPr>
            </a:lvl6pPr>
            <a:lvl7pPr indent="0" algn="ctr">
              <a:spcBef>
                <a:spcPct val="20000"/>
              </a:spcBef>
              <a:buFont typeface="Arial"/>
              <a:buNone/>
              <a:defRPr sz="2000">
                <a:solidFill>
                  <a:schemeClr val="tx1">
                    <a:tint val="75000"/>
                  </a:schemeClr>
                </a:solidFill>
              </a:defRPr>
            </a:lvl7pPr>
            <a:lvl8pPr indent="0" algn="ctr">
              <a:spcBef>
                <a:spcPct val="20000"/>
              </a:spcBef>
              <a:buFont typeface="Arial"/>
              <a:buNone/>
              <a:defRPr sz="2000">
                <a:solidFill>
                  <a:schemeClr val="tx1">
                    <a:tint val="75000"/>
                  </a:schemeClr>
                </a:solidFill>
              </a:defRPr>
            </a:lvl8pPr>
            <a:lvl9pPr indent="0" algn="ctr">
              <a:spcBef>
                <a:spcPct val="20000"/>
              </a:spcBef>
              <a:buFont typeface="Arial"/>
              <a:buNone/>
              <a:defRPr sz="2000">
                <a:solidFill>
                  <a:schemeClr val="tx1">
                    <a:tint val="75000"/>
                  </a:schemeClr>
                </a:solidFill>
              </a:defRPr>
            </a:lvl9pPr>
          </a:lstStyle>
          <a:p>
            <a:pPr marL="0" indent="0" algn="just">
              <a:lnSpc>
                <a:spcPct val="100000"/>
              </a:lnSpc>
              <a:buNone/>
            </a:pPr>
            <a:r>
              <a:rPr lang="es-MX" sz="1700" b="1" i="0" dirty="0">
                <a:effectLst/>
                <a:latin typeface="Calibri" panose="020F0502020204030204" pitchFamily="34" charset="0"/>
                <a:cs typeface="Calibri" panose="020F0502020204030204" pitchFamily="34" charset="0"/>
              </a:rPr>
              <a:t>I. Auditoría de cumplimiento financiero</a:t>
            </a:r>
            <a:endParaRPr lang="es-MX" sz="1700" b="0" i="0" dirty="0">
              <a:effectLst/>
              <a:latin typeface="Calibri" panose="020F0502020204030204" pitchFamily="34" charset="0"/>
              <a:cs typeface="Calibri" panose="020F0502020204030204" pitchFamily="34" charset="0"/>
            </a:endParaRPr>
          </a:p>
          <a:p>
            <a:pPr marL="0" indent="0" algn="just">
              <a:lnSpc>
                <a:spcPct val="100000"/>
              </a:lnSpc>
              <a:buNone/>
            </a:pPr>
            <a:r>
              <a:rPr lang="es-MX" sz="1700" b="1" i="0" dirty="0">
                <a:effectLst/>
                <a:latin typeface="Calibri" panose="020F0502020204030204" pitchFamily="34" charset="0"/>
                <a:cs typeface="Calibri" panose="020F0502020204030204" pitchFamily="34" charset="0"/>
              </a:rPr>
              <a:t> </a:t>
            </a:r>
            <a:r>
              <a:rPr lang="es-MX" sz="1700" b="0" i="0" dirty="0">
                <a:effectLst/>
                <a:latin typeface="Calibri" panose="020F0502020204030204" pitchFamily="34" charset="0"/>
                <a:cs typeface="Calibri" panose="020F0502020204030204" pitchFamily="34" charset="0"/>
              </a:rPr>
              <a:t>Se revisa que la recaudación, captación, administración, ejercicio y aplicación de recursos aprobados por el Congreso se lleven a cabo de acuerdo con la normativa correspondiente, y que su manejo y registro financiero haya sido correcto.</a:t>
            </a:r>
          </a:p>
          <a:p>
            <a:pPr marL="0" indent="0" algn="just">
              <a:lnSpc>
                <a:spcPct val="100000"/>
              </a:lnSpc>
              <a:buNone/>
            </a:pPr>
            <a:r>
              <a:rPr lang="es-MX" sz="1700" b="0" i="0" dirty="0">
                <a:effectLst/>
                <a:latin typeface="Calibri" panose="020F0502020204030204" pitchFamily="34" charset="0"/>
                <a:cs typeface="Calibri" panose="020F0502020204030204" pitchFamily="34" charset="0"/>
              </a:rPr>
              <a:t>Bajo esta categoría se incluyen las siguientes cinco modalidades:</a:t>
            </a:r>
          </a:p>
          <a:p>
            <a:pPr marL="0" indent="0" algn="just">
              <a:lnSpc>
                <a:spcPct val="100000"/>
              </a:lnSpc>
              <a:buNone/>
            </a:pPr>
            <a:r>
              <a:rPr lang="es-MX" sz="1700" b="1" i="0" dirty="0">
                <a:effectLst/>
                <a:latin typeface="Calibri" panose="020F0502020204030204" pitchFamily="34" charset="0"/>
                <a:cs typeface="Calibri" panose="020F0502020204030204" pitchFamily="34" charset="0"/>
              </a:rPr>
              <a:t>1) </a:t>
            </a:r>
            <a:r>
              <a:rPr lang="es-MX" sz="1700" b="1" i="1" dirty="0">
                <a:effectLst/>
                <a:latin typeface="Calibri" panose="020F0502020204030204" pitchFamily="34" charset="0"/>
                <a:cs typeface="Calibri" panose="020F0502020204030204" pitchFamily="34" charset="0"/>
              </a:rPr>
              <a:t>Auditoría de inversiones físicas</a:t>
            </a:r>
            <a:r>
              <a:rPr lang="es-MX" sz="1700" b="1" i="0" dirty="0">
                <a:effectLst/>
                <a:latin typeface="Calibri" panose="020F0502020204030204" pitchFamily="34" charset="0"/>
                <a:cs typeface="Calibri" panose="020F0502020204030204" pitchFamily="34" charset="0"/>
              </a:rPr>
              <a:t>: su materia de análisis son los procesos de adquisición, el desarrollo de las obras públicas, la justificación de las inversiones, el cumplimiento de los estándares de calidad previstos, la razonabilidad de los montos invertidos, así como la conclusión de las obras en tiempo y forma.</a:t>
            </a:r>
          </a:p>
          <a:p>
            <a:pPr marL="0" indent="0" algn="just">
              <a:lnSpc>
                <a:spcPct val="100000"/>
              </a:lnSpc>
              <a:buNone/>
            </a:pPr>
            <a:r>
              <a:rPr lang="es-MX" sz="1700" b="0" i="0" dirty="0">
                <a:effectLst/>
                <a:latin typeface="Calibri" panose="020F0502020204030204" pitchFamily="34" charset="0"/>
                <a:cs typeface="Calibri" panose="020F0502020204030204" pitchFamily="34" charset="0"/>
              </a:rPr>
              <a:t>2) </a:t>
            </a:r>
            <a:r>
              <a:rPr lang="es-MX" sz="1700" b="0" i="1" dirty="0">
                <a:effectLst/>
                <a:latin typeface="Calibri" panose="020F0502020204030204" pitchFamily="34" charset="0"/>
                <a:cs typeface="Calibri" panose="020F0502020204030204" pitchFamily="34" charset="0"/>
              </a:rPr>
              <a:t>Auditoría forense</a:t>
            </a:r>
            <a:r>
              <a:rPr lang="es-MX" sz="1700" b="0" i="0" dirty="0">
                <a:effectLst/>
                <a:latin typeface="Calibri" panose="020F0502020204030204" pitchFamily="34" charset="0"/>
                <a:cs typeface="Calibri" panose="020F0502020204030204" pitchFamily="34" charset="0"/>
              </a:rPr>
              <a:t>: ….</a:t>
            </a:r>
          </a:p>
          <a:p>
            <a:pPr marL="0" indent="0" algn="just">
              <a:lnSpc>
                <a:spcPct val="100000"/>
              </a:lnSpc>
              <a:buNone/>
            </a:pPr>
            <a:r>
              <a:rPr lang="es-MX" sz="1700" b="0" i="0" dirty="0">
                <a:effectLst/>
                <a:latin typeface="Calibri" panose="020F0502020204030204" pitchFamily="34" charset="0"/>
                <a:cs typeface="Calibri" panose="020F0502020204030204" pitchFamily="34" charset="0"/>
              </a:rPr>
              <a:t>3) </a:t>
            </a:r>
            <a:r>
              <a:rPr lang="es-MX" sz="1700" b="0" i="1" dirty="0">
                <a:effectLst/>
                <a:latin typeface="Calibri" panose="020F0502020204030204" pitchFamily="34" charset="0"/>
                <a:cs typeface="Calibri" panose="020F0502020204030204" pitchFamily="34" charset="0"/>
              </a:rPr>
              <a:t>Auditoría a las tecnologías de la información y comunicaciones</a:t>
            </a:r>
            <a:r>
              <a:rPr lang="es-MX" sz="1700" b="0" i="0" dirty="0">
                <a:effectLst/>
                <a:latin typeface="Calibri" panose="020F0502020204030204" pitchFamily="34" charset="0"/>
                <a:cs typeface="Calibri" panose="020F0502020204030204" pitchFamily="34" charset="0"/>
              </a:rPr>
              <a:t>: ..</a:t>
            </a:r>
          </a:p>
          <a:p>
            <a:pPr marL="0" indent="0" algn="just">
              <a:lnSpc>
                <a:spcPct val="100000"/>
              </a:lnSpc>
              <a:buNone/>
            </a:pPr>
            <a:r>
              <a:rPr lang="es-MX" sz="1700" b="0" i="0" dirty="0">
                <a:effectLst/>
                <a:latin typeface="Calibri" panose="020F0502020204030204" pitchFamily="34" charset="0"/>
                <a:cs typeface="Calibri" panose="020F0502020204030204" pitchFamily="34" charset="0"/>
              </a:rPr>
              <a:t>4) </a:t>
            </a:r>
            <a:r>
              <a:rPr lang="es-MX" sz="1700" b="0" i="1" dirty="0">
                <a:effectLst/>
                <a:latin typeface="Calibri" panose="020F0502020204030204" pitchFamily="34" charset="0"/>
                <a:cs typeface="Calibri" panose="020F0502020204030204" pitchFamily="34" charset="0"/>
              </a:rPr>
              <a:t>Auditoría a los sistemas de control interno</a:t>
            </a:r>
            <a:r>
              <a:rPr lang="es-MX" sz="1700" b="0" i="0" dirty="0">
                <a:effectLst/>
                <a:latin typeface="Calibri" panose="020F0502020204030204" pitchFamily="34" charset="0"/>
                <a:cs typeface="Calibri" panose="020F0502020204030204" pitchFamily="34" charset="0"/>
              </a:rPr>
              <a:t>: se evalúan las políticas, procesos y actividades que aseguran el cumplimiento de los objetivos institucionales.</a:t>
            </a:r>
          </a:p>
          <a:p>
            <a:pPr marL="0" indent="0" algn="just">
              <a:lnSpc>
                <a:spcPct val="100000"/>
              </a:lnSpc>
              <a:buNone/>
            </a:pPr>
            <a:r>
              <a:rPr lang="es-MX" sz="1700" b="0" i="0" dirty="0">
                <a:effectLst/>
                <a:latin typeface="Calibri" panose="020F0502020204030204" pitchFamily="34" charset="0"/>
                <a:cs typeface="Calibri" panose="020F0502020204030204" pitchFamily="34" charset="0"/>
              </a:rPr>
              <a:t>5)</a:t>
            </a:r>
            <a:r>
              <a:rPr lang="es-MX" sz="1700" b="0" i="1" dirty="0">
                <a:effectLst/>
                <a:latin typeface="Calibri" panose="020F0502020204030204" pitchFamily="34" charset="0"/>
                <a:cs typeface="Calibri" panose="020F0502020204030204" pitchFamily="34" charset="0"/>
              </a:rPr>
              <a:t> Auditoría al gasto federalizado</a:t>
            </a:r>
            <a:r>
              <a:rPr lang="es-MX" sz="1700" b="0" i="0" dirty="0">
                <a:effectLst/>
                <a:latin typeface="Calibri" panose="020F0502020204030204" pitchFamily="34" charset="0"/>
                <a:cs typeface="Calibri" panose="020F0502020204030204" pitchFamily="34" charset="0"/>
              </a:rPr>
              <a:t>: …</a:t>
            </a:r>
          </a:p>
          <a:p>
            <a:pPr marL="0" indent="0" algn="just">
              <a:lnSpc>
                <a:spcPct val="100000"/>
              </a:lnSpc>
              <a:buNone/>
            </a:pPr>
            <a:r>
              <a:rPr lang="es-MX" sz="1700" b="1" i="0" dirty="0">
                <a:effectLst/>
                <a:latin typeface="Calibri" panose="020F0502020204030204" pitchFamily="34" charset="0"/>
                <a:cs typeface="Calibri" panose="020F0502020204030204" pitchFamily="34" charset="0"/>
              </a:rPr>
              <a:t>II. Auditoría de desempeño</a:t>
            </a:r>
            <a:endParaRPr lang="es-MX" sz="1700" b="0" i="0" dirty="0">
              <a:effectLst/>
              <a:latin typeface="Calibri" panose="020F0502020204030204" pitchFamily="34" charset="0"/>
              <a:cs typeface="Calibri" panose="020F0502020204030204" pitchFamily="34" charset="0"/>
            </a:endParaRPr>
          </a:p>
          <a:p>
            <a:pPr marL="0" indent="0" algn="just">
              <a:lnSpc>
                <a:spcPct val="100000"/>
              </a:lnSpc>
              <a:buNone/>
            </a:pPr>
            <a:r>
              <a:rPr lang="es-MX" sz="1700" b="1" i="0" dirty="0">
                <a:effectLst/>
                <a:latin typeface="Calibri" panose="020F0502020204030204" pitchFamily="34" charset="0"/>
                <a:cs typeface="Calibri" panose="020F0502020204030204" pitchFamily="34" charset="0"/>
              </a:rPr>
              <a:t>Las auditorías de desempeño son definidas por la ASF, con base en lo establecido por la Organización Internacional de Entidades Fiscalizadoras Superiores (INTOSAI, por sus siglas en inglés), como una revisión objetiva y confiable que permite conocer si las políticas públicas operan bajo los principios de eficacia, eficiencia y economía.</a:t>
            </a:r>
            <a:endParaRPr lang="es-ES_tradnl" sz="1700" dirty="0">
              <a:latin typeface="Calibri" panose="020F0502020204030204" pitchFamily="34" charset="0"/>
              <a:cs typeface="Calibri" panose="020F0502020204030204" pitchFamily="34" charset="0"/>
            </a:endParaRPr>
          </a:p>
        </p:txBody>
      </p:sp>
      <p:sp>
        <p:nvSpPr>
          <p:cNvPr id="4" name="CuadroTexto 3">
            <a:extLst>
              <a:ext uri="{FF2B5EF4-FFF2-40B4-BE49-F238E27FC236}">
                <a16:creationId xmlns:a16="http://schemas.microsoft.com/office/drawing/2014/main" id="{30791735-9CC4-5DDD-B5DA-5790B137659C}"/>
              </a:ext>
            </a:extLst>
          </p:cNvPr>
          <p:cNvSpPr txBox="1"/>
          <p:nvPr/>
        </p:nvSpPr>
        <p:spPr>
          <a:xfrm>
            <a:off x="482576" y="6539921"/>
            <a:ext cx="6411710" cy="307777"/>
          </a:xfrm>
          <a:prstGeom prst="rect">
            <a:avLst/>
          </a:prstGeom>
          <a:noFill/>
        </p:spPr>
        <p:txBody>
          <a:bodyPr wrap="square" rtlCol="0">
            <a:spAutoFit/>
          </a:bodyPr>
          <a:lstStyle/>
          <a:p>
            <a:r>
              <a:rPr lang="es-ES_tradnl" sz="1400" b="1" dirty="0">
                <a:solidFill>
                  <a:srgbClr val="9C2142"/>
                </a:solidFill>
                <a:latin typeface="Gilroy Light" panose="00000400000000000000" pitchFamily="2" charset="0"/>
              </a:rPr>
              <a:t>Fuente: Auditoría Superior de la Federación, Cámara de Diputados.</a:t>
            </a:r>
          </a:p>
        </p:txBody>
      </p:sp>
    </p:spTree>
    <p:extLst>
      <p:ext uri="{BB962C8B-B14F-4D97-AF65-F5344CB8AC3E}">
        <p14:creationId xmlns:p14="http://schemas.microsoft.com/office/powerpoint/2010/main" val="307964195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955190D-2D26-E860-34D7-9524A46127F6}"/>
            </a:ext>
          </a:extLst>
        </p:cNvPr>
        <p:cNvGrpSpPr/>
        <p:nvPr/>
      </p:nvGrpSpPr>
      <p:grpSpPr>
        <a:xfrm>
          <a:off x="0" y="0"/>
          <a:ext cx="0" cy="0"/>
          <a:chOff x="0" y="0"/>
          <a:chExt cx="0" cy="0"/>
        </a:xfrm>
      </p:grpSpPr>
      <p:sp>
        <p:nvSpPr>
          <p:cNvPr id="2" name="CuadroTexto 1">
            <a:extLst>
              <a:ext uri="{FF2B5EF4-FFF2-40B4-BE49-F238E27FC236}">
                <a16:creationId xmlns:a16="http://schemas.microsoft.com/office/drawing/2014/main" id="{79C8CF1C-E8E8-A5EA-C3F6-3B95163B6CA5}"/>
              </a:ext>
            </a:extLst>
          </p:cNvPr>
          <p:cNvSpPr txBox="1"/>
          <p:nvPr/>
        </p:nvSpPr>
        <p:spPr>
          <a:xfrm>
            <a:off x="736606" y="1079577"/>
            <a:ext cx="7924818" cy="461665"/>
          </a:xfrm>
          <a:prstGeom prst="rect">
            <a:avLst/>
          </a:prstGeom>
          <a:noFill/>
        </p:spPr>
        <p:txBody>
          <a:bodyPr wrap="square" rtlCol="0">
            <a:spAutoFit/>
          </a:bodyPr>
          <a:lstStyle/>
          <a:p>
            <a:pPr algn="ctr"/>
            <a:r>
              <a:rPr lang="es-ES_tradnl" sz="2400" cap="all" dirty="0">
                <a:latin typeface="Gilroy-Bold" panose="00000800000000000000" pitchFamily="2" charset="0"/>
              </a:rPr>
              <a:t>FISCALIZACIÓN</a:t>
            </a:r>
            <a:endParaRPr lang="es-ES" sz="2400" cap="all" dirty="0">
              <a:latin typeface="Gilroy-Bold" panose="00000800000000000000" pitchFamily="2" charset="0"/>
            </a:endParaRPr>
          </a:p>
        </p:txBody>
      </p:sp>
      <p:sp>
        <p:nvSpPr>
          <p:cNvPr id="3" name="Marcador de contenido 2">
            <a:extLst>
              <a:ext uri="{FF2B5EF4-FFF2-40B4-BE49-F238E27FC236}">
                <a16:creationId xmlns:a16="http://schemas.microsoft.com/office/drawing/2014/main" id="{CC131D8A-FD0D-1AFF-2D1E-951C5B044D72}"/>
              </a:ext>
            </a:extLst>
          </p:cNvPr>
          <p:cNvSpPr txBox="1">
            <a:spLocks/>
          </p:cNvSpPr>
          <p:nvPr/>
        </p:nvSpPr>
        <p:spPr>
          <a:xfrm>
            <a:off x="482576" y="1555753"/>
            <a:ext cx="8178848" cy="5123546"/>
          </a:xfrm>
          <a:prstGeom prst="rect">
            <a:avLst/>
          </a:prstGeom>
        </p:spPr>
        <p:txBody>
          <a:bodyPr vert="horz" lIns="91440" tIns="45720" rIns="91440" bIns="45720" rtlCol="0">
            <a:noAutofit/>
          </a:bodyPr>
          <a:lstStyle>
            <a:defPPr>
              <a:defRPr lang="es-ES"/>
            </a:defPPr>
            <a:lvl1pPr marL="360363" indent="-360363" algn="just">
              <a:lnSpc>
                <a:spcPct val="150000"/>
              </a:lnSpc>
              <a:spcBef>
                <a:spcPts val="0"/>
              </a:spcBef>
              <a:buFont typeface="Wingdings" panose="05000000000000000000" pitchFamily="2" charset="2"/>
              <a:buChar char="ü"/>
              <a:defRPr sz="2000">
                <a:latin typeface="Gilroy Light" panose="00000400000000000000" pitchFamily="2" charset="0"/>
              </a:defRPr>
            </a:lvl1pPr>
            <a:lvl2pPr indent="0" algn="ctr">
              <a:spcBef>
                <a:spcPct val="20000"/>
              </a:spcBef>
              <a:buFont typeface="Arial"/>
              <a:buNone/>
              <a:defRPr sz="2800">
                <a:solidFill>
                  <a:schemeClr val="tx1">
                    <a:tint val="75000"/>
                  </a:schemeClr>
                </a:solidFill>
              </a:defRPr>
            </a:lvl2pPr>
            <a:lvl3pPr indent="0" algn="ctr">
              <a:spcBef>
                <a:spcPct val="20000"/>
              </a:spcBef>
              <a:buFont typeface="Arial"/>
              <a:buNone/>
              <a:defRPr sz="2400">
                <a:solidFill>
                  <a:schemeClr val="tx1">
                    <a:tint val="75000"/>
                  </a:schemeClr>
                </a:solidFill>
              </a:defRPr>
            </a:lvl3pPr>
            <a:lvl4pPr indent="0" algn="ctr">
              <a:spcBef>
                <a:spcPct val="20000"/>
              </a:spcBef>
              <a:buFont typeface="Arial"/>
              <a:buNone/>
              <a:defRPr sz="2000">
                <a:solidFill>
                  <a:schemeClr val="tx1">
                    <a:tint val="75000"/>
                  </a:schemeClr>
                </a:solidFill>
              </a:defRPr>
            </a:lvl4pPr>
            <a:lvl5pPr indent="0" algn="ctr">
              <a:spcBef>
                <a:spcPct val="20000"/>
              </a:spcBef>
              <a:buFont typeface="Arial"/>
              <a:buNone/>
              <a:defRPr sz="2000">
                <a:solidFill>
                  <a:schemeClr val="tx1">
                    <a:tint val="75000"/>
                  </a:schemeClr>
                </a:solidFill>
              </a:defRPr>
            </a:lvl5pPr>
            <a:lvl6pPr indent="0" algn="ctr">
              <a:spcBef>
                <a:spcPct val="20000"/>
              </a:spcBef>
              <a:buFont typeface="Arial"/>
              <a:buNone/>
              <a:defRPr sz="2000">
                <a:solidFill>
                  <a:schemeClr val="tx1">
                    <a:tint val="75000"/>
                  </a:schemeClr>
                </a:solidFill>
              </a:defRPr>
            </a:lvl6pPr>
            <a:lvl7pPr indent="0" algn="ctr">
              <a:spcBef>
                <a:spcPct val="20000"/>
              </a:spcBef>
              <a:buFont typeface="Arial"/>
              <a:buNone/>
              <a:defRPr sz="2000">
                <a:solidFill>
                  <a:schemeClr val="tx1">
                    <a:tint val="75000"/>
                  </a:schemeClr>
                </a:solidFill>
              </a:defRPr>
            </a:lvl7pPr>
            <a:lvl8pPr indent="0" algn="ctr">
              <a:spcBef>
                <a:spcPct val="20000"/>
              </a:spcBef>
              <a:buFont typeface="Arial"/>
              <a:buNone/>
              <a:defRPr sz="2000">
                <a:solidFill>
                  <a:schemeClr val="tx1">
                    <a:tint val="75000"/>
                  </a:schemeClr>
                </a:solidFill>
              </a:defRPr>
            </a:lvl8pPr>
            <a:lvl9pPr indent="0" algn="ctr">
              <a:spcBef>
                <a:spcPct val="20000"/>
              </a:spcBef>
              <a:buFont typeface="Arial"/>
              <a:buNone/>
              <a:defRPr sz="2000">
                <a:solidFill>
                  <a:schemeClr val="tx1">
                    <a:tint val="75000"/>
                  </a:schemeClr>
                </a:solidFill>
              </a:defRPr>
            </a:lvl9pPr>
          </a:lstStyle>
          <a:p>
            <a:pPr marL="0" indent="0" algn="just">
              <a:lnSpc>
                <a:spcPct val="100000"/>
              </a:lnSpc>
              <a:buNone/>
            </a:pPr>
            <a:r>
              <a:rPr lang="es-MX" sz="1800" dirty="0"/>
              <a:t>La fiscalización de la Cuenta Pública comprende: </a:t>
            </a:r>
          </a:p>
          <a:p>
            <a:pPr marL="571500" indent="-571500" algn="just">
              <a:lnSpc>
                <a:spcPct val="100000"/>
              </a:lnSpc>
              <a:spcAft>
                <a:spcPts val="1200"/>
              </a:spcAft>
              <a:buAutoNum type="romanUcPeriod"/>
            </a:pPr>
            <a:r>
              <a:rPr lang="es-MX" sz="1800" dirty="0"/>
              <a:t>La fiscalización de la gestión financiera de las Entidades Fiscalizadas para comprobar el cumplimiento de lo dispuesto en la Ley de Ingresos y el Presupuesto de Egresos, y demás disposiciones legales aplicables, en cuanto a los ingresos y gastos públicos, así como la deuda pública, incluyendo la revisión del manejo, la custodia y la aplicación de recursos públicos federales, estatales y municipales, así como de la demás información financiera, contable, patrimonial, presupuestaria y programática que las Entidades Fiscalizadas deban incluir en dicho documento, conforme a las disposiciones aplicables. </a:t>
            </a:r>
          </a:p>
          <a:p>
            <a:pPr marL="571500" indent="-571500" algn="just">
              <a:lnSpc>
                <a:spcPct val="100000"/>
              </a:lnSpc>
              <a:spcAft>
                <a:spcPts val="1200"/>
              </a:spcAft>
              <a:buAutoNum type="romanUcPeriod"/>
            </a:pPr>
            <a:r>
              <a:rPr lang="es-MX" sz="1800" dirty="0"/>
              <a:t>La práctica de auditorías sobre el desempeño para verificar el grado de cumplimiento de los objetivos de los programas estatales y municipales, en los términos de esta Ley.</a:t>
            </a:r>
          </a:p>
          <a:p>
            <a:pPr marL="0" indent="0" algn="just">
              <a:lnSpc>
                <a:spcPct val="100000"/>
              </a:lnSpc>
              <a:buNone/>
            </a:pPr>
            <a:endParaRPr lang="es-MX" sz="1800" b="1" dirty="0"/>
          </a:p>
          <a:p>
            <a:pPr marL="0" indent="0" algn="just">
              <a:lnSpc>
                <a:spcPct val="100000"/>
              </a:lnSpc>
              <a:buNone/>
            </a:pPr>
            <a:r>
              <a:rPr lang="es-MX" sz="1800" b="1" dirty="0"/>
              <a:t>Art. 2 </a:t>
            </a:r>
            <a:r>
              <a:rPr lang="es-MX" sz="1800" b="1" dirty="0" err="1"/>
              <a:t>LFRCECh</a:t>
            </a:r>
            <a:endParaRPr lang="es-MX" sz="1800" b="1" dirty="0"/>
          </a:p>
          <a:p>
            <a:pPr marL="0" indent="0" algn="just">
              <a:lnSpc>
                <a:spcPct val="100000"/>
              </a:lnSpc>
              <a:buNone/>
            </a:pPr>
            <a:r>
              <a:rPr lang="es-ES_tradnl" sz="1800" b="1" dirty="0"/>
              <a:t>Nota: se relaciona directamente con el artículo 14, fracciones I y II de la citada ley</a:t>
            </a:r>
            <a:endParaRPr lang="es-MX" sz="1800" dirty="0"/>
          </a:p>
        </p:txBody>
      </p:sp>
    </p:spTree>
    <p:extLst>
      <p:ext uri="{BB962C8B-B14F-4D97-AF65-F5344CB8AC3E}">
        <p14:creationId xmlns:p14="http://schemas.microsoft.com/office/powerpoint/2010/main" val="159263021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30CB3E4-D8F1-7980-8194-9D00D00A38DF}"/>
            </a:ext>
          </a:extLst>
        </p:cNvPr>
        <p:cNvGrpSpPr/>
        <p:nvPr/>
      </p:nvGrpSpPr>
      <p:grpSpPr>
        <a:xfrm>
          <a:off x="0" y="0"/>
          <a:ext cx="0" cy="0"/>
          <a:chOff x="0" y="0"/>
          <a:chExt cx="0" cy="0"/>
        </a:xfrm>
      </p:grpSpPr>
      <p:sp>
        <p:nvSpPr>
          <p:cNvPr id="6" name="CuadroTexto 5">
            <a:extLst>
              <a:ext uri="{FF2B5EF4-FFF2-40B4-BE49-F238E27FC236}">
                <a16:creationId xmlns:a16="http://schemas.microsoft.com/office/drawing/2014/main" id="{0C13ACE4-C74A-4435-9FF1-11BF185BC3D0}"/>
              </a:ext>
            </a:extLst>
          </p:cNvPr>
          <p:cNvSpPr txBox="1"/>
          <p:nvPr/>
        </p:nvSpPr>
        <p:spPr>
          <a:xfrm>
            <a:off x="670697" y="1616240"/>
            <a:ext cx="7413759" cy="1938992"/>
          </a:xfrm>
          <a:prstGeom prst="rect">
            <a:avLst/>
          </a:prstGeom>
          <a:noFill/>
        </p:spPr>
        <p:txBody>
          <a:bodyPr wrap="square" rtlCol="0">
            <a:spAutoFit/>
          </a:bodyPr>
          <a:lstStyle/>
          <a:p>
            <a:r>
              <a:rPr lang="es-MX" sz="3000" b="1" cap="all" dirty="0">
                <a:solidFill>
                  <a:schemeClr val="tx1">
                    <a:lumMod val="85000"/>
                    <a:lumOff val="15000"/>
                  </a:schemeClr>
                </a:solidFill>
                <a:latin typeface="Gilroy Light" panose="00000400000000000000" pitchFamily="2" charset="0"/>
              </a:rPr>
              <a:t>Procedimiento de Contrataciones para adquisiciones, prestaciones de servicio y excepciones a la licitación pública</a:t>
            </a:r>
          </a:p>
        </p:txBody>
      </p:sp>
      <p:sp>
        <p:nvSpPr>
          <p:cNvPr id="7" name="CuadroTexto 6">
            <a:extLst>
              <a:ext uri="{FF2B5EF4-FFF2-40B4-BE49-F238E27FC236}">
                <a16:creationId xmlns:a16="http://schemas.microsoft.com/office/drawing/2014/main" id="{BE9D5D5D-B048-AF1D-E107-07939F2D6B13}"/>
              </a:ext>
            </a:extLst>
          </p:cNvPr>
          <p:cNvSpPr txBox="1"/>
          <p:nvPr/>
        </p:nvSpPr>
        <p:spPr>
          <a:xfrm>
            <a:off x="670698" y="3668833"/>
            <a:ext cx="8050891" cy="461665"/>
          </a:xfrm>
          <a:prstGeom prst="rect">
            <a:avLst/>
          </a:prstGeom>
          <a:noFill/>
        </p:spPr>
        <p:txBody>
          <a:bodyPr wrap="square" rtlCol="0">
            <a:spAutoFit/>
          </a:bodyPr>
          <a:lstStyle/>
          <a:p>
            <a:r>
              <a:rPr lang="es-MX" sz="2400" cap="all" dirty="0">
                <a:latin typeface="Gilroy-Light" panose="00000400000000000000" pitchFamily="2" charset="0"/>
              </a:rPr>
              <a:t>GENERALIDADES</a:t>
            </a:r>
          </a:p>
        </p:txBody>
      </p:sp>
    </p:spTree>
    <p:extLst>
      <p:ext uri="{BB962C8B-B14F-4D97-AF65-F5344CB8AC3E}">
        <p14:creationId xmlns:p14="http://schemas.microsoft.com/office/powerpoint/2010/main" val="126019218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D5EA48A-425E-2D0A-D7BA-98D781512D06}"/>
            </a:ext>
          </a:extLst>
        </p:cNvPr>
        <p:cNvGrpSpPr/>
        <p:nvPr/>
      </p:nvGrpSpPr>
      <p:grpSpPr>
        <a:xfrm>
          <a:off x="0" y="0"/>
          <a:ext cx="0" cy="0"/>
          <a:chOff x="0" y="0"/>
          <a:chExt cx="0" cy="0"/>
        </a:xfrm>
      </p:grpSpPr>
      <p:sp>
        <p:nvSpPr>
          <p:cNvPr id="2" name="CuadroTexto 1">
            <a:extLst>
              <a:ext uri="{FF2B5EF4-FFF2-40B4-BE49-F238E27FC236}">
                <a16:creationId xmlns:a16="http://schemas.microsoft.com/office/drawing/2014/main" id="{D4A0339C-622C-4EB3-5FF9-DC330CDFD982}"/>
              </a:ext>
            </a:extLst>
          </p:cNvPr>
          <p:cNvSpPr txBox="1"/>
          <p:nvPr/>
        </p:nvSpPr>
        <p:spPr>
          <a:xfrm>
            <a:off x="736606" y="1079577"/>
            <a:ext cx="7924818" cy="1200329"/>
          </a:xfrm>
          <a:prstGeom prst="rect">
            <a:avLst/>
          </a:prstGeom>
          <a:noFill/>
        </p:spPr>
        <p:txBody>
          <a:bodyPr wrap="square" rtlCol="0">
            <a:spAutoFit/>
          </a:bodyPr>
          <a:lstStyle/>
          <a:p>
            <a:pPr algn="ctr"/>
            <a:r>
              <a:rPr lang="es-MX" sz="2400" b="1" dirty="0">
                <a:solidFill>
                  <a:schemeClr val="tx1"/>
                </a:solidFill>
              </a:rPr>
              <a:t>OBJETO DE LA LEY DE ADQUISICIONES, CONTRATACIÓN DE ARRENDAMIENTOS Y PRESTACIÓN DE SERVICIOS DEL ESTADO DE CHIAPAS</a:t>
            </a:r>
          </a:p>
        </p:txBody>
      </p:sp>
      <p:sp>
        <p:nvSpPr>
          <p:cNvPr id="3" name="Marcador de contenido 2">
            <a:extLst>
              <a:ext uri="{FF2B5EF4-FFF2-40B4-BE49-F238E27FC236}">
                <a16:creationId xmlns:a16="http://schemas.microsoft.com/office/drawing/2014/main" id="{84B6A700-9B9F-64A5-3C36-6D9CDC2D5C06}"/>
              </a:ext>
            </a:extLst>
          </p:cNvPr>
          <p:cNvSpPr txBox="1">
            <a:spLocks/>
          </p:cNvSpPr>
          <p:nvPr/>
        </p:nvSpPr>
        <p:spPr>
          <a:xfrm>
            <a:off x="482576" y="2279905"/>
            <a:ext cx="8178848" cy="4399393"/>
          </a:xfrm>
          <a:prstGeom prst="rect">
            <a:avLst/>
          </a:prstGeom>
        </p:spPr>
        <p:txBody>
          <a:bodyPr vert="horz" lIns="91440" tIns="45720" rIns="91440" bIns="45720" rtlCol="0">
            <a:noAutofit/>
          </a:bodyPr>
          <a:lstStyle>
            <a:defPPr>
              <a:defRPr lang="es-ES"/>
            </a:defPPr>
            <a:lvl1pPr marL="360363" indent="-360363" algn="just">
              <a:lnSpc>
                <a:spcPct val="150000"/>
              </a:lnSpc>
              <a:spcBef>
                <a:spcPts val="0"/>
              </a:spcBef>
              <a:buFont typeface="Wingdings" panose="05000000000000000000" pitchFamily="2" charset="2"/>
              <a:buChar char="ü"/>
              <a:defRPr sz="2000">
                <a:latin typeface="Gilroy Light" panose="00000400000000000000" pitchFamily="2" charset="0"/>
              </a:defRPr>
            </a:lvl1pPr>
            <a:lvl2pPr indent="0" algn="ctr">
              <a:spcBef>
                <a:spcPct val="20000"/>
              </a:spcBef>
              <a:buFont typeface="Arial"/>
              <a:buNone/>
              <a:defRPr sz="2800">
                <a:solidFill>
                  <a:schemeClr val="tx1">
                    <a:tint val="75000"/>
                  </a:schemeClr>
                </a:solidFill>
              </a:defRPr>
            </a:lvl2pPr>
            <a:lvl3pPr indent="0" algn="ctr">
              <a:spcBef>
                <a:spcPct val="20000"/>
              </a:spcBef>
              <a:buFont typeface="Arial"/>
              <a:buNone/>
              <a:defRPr sz="2400">
                <a:solidFill>
                  <a:schemeClr val="tx1">
                    <a:tint val="75000"/>
                  </a:schemeClr>
                </a:solidFill>
              </a:defRPr>
            </a:lvl3pPr>
            <a:lvl4pPr indent="0" algn="ctr">
              <a:spcBef>
                <a:spcPct val="20000"/>
              </a:spcBef>
              <a:buFont typeface="Arial"/>
              <a:buNone/>
              <a:defRPr sz="2000">
                <a:solidFill>
                  <a:schemeClr val="tx1">
                    <a:tint val="75000"/>
                  </a:schemeClr>
                </a:solidFill>
              </a:defRPr>
            </a:lvl4pPr>
            <a:lvl5pPr indent="0" algn="ctr">
              <a:spcBef>
                <a:spcPct val="20000"/>
              </a:spcBef>
              <a:buFont typeface="Arial"/>
              <a:buNone/>
              <a:defRPr sz="2000">
                <a:solidFill>
                  <a:schemeClr val="tx1">
                    <a:tint val="75000"/>
                  </a:schemeClr>
                </a:solidFill>
              </a:defRPr>
            </a:lvl5pPr>
            <a:lvl6pPr indent="0" algn="ctr">
              <a:spcBef>
                <a:spcPct val="20000"/>
              </a:spcBef>
              <a:buFont typeface="Arial"/>
              <a:buNone/>
              <a:defRPr sz="2000">
                <a:solidFill>
                  <a:schemeClr val="tx1">
                    <a:tint val="75000"/>
                  </a:schemeClr>
                </a:solidFill>
              </a:defRPr>
            </a:lvl6pPr>
            <a:lvl7pPr indent="0" algn="ctr">
              <a:spcBef>
                <a:spcPct val="20000"/>
              </a:spcBef>
              <a:buFont typeface="Arial"/>
              <a:buNone/>
              <a:defRPr sz="2000">
                <a:solidFill>
                  <a:schemeClr val="tx1">
                    <a:tint val="75000"/>
                  </a:schemeClr>
                </a:solidFill>
              </a:defRPr>
            </a:lvl7pPr>
            <a:lvl8pPr indent="0" algn="ctr">
              <a:spcBef>
                <a:spcPct val="20000"/>
              </a:spcBef>
              <a:buFont typeface="Arial"/>
              <a:buNone/>
              <a:defRPr sz="2000">
                <a:solidFill>
                  <a:schemeClr val="tx1">
                    <a:tint val="75000"/>
                  </a:schemeClr>
                </a:solidFill>
              </a:defRPr>
            </a:lvl8pPr>
            <a:lvl9pPr indent="0" algn="ctr">
              <a:spcBef>
                <a:spcPct val="20000"/>
              </a:spcBef>
              <a:buFont typeface="Arial"/>
              <a:buNone/>
              <a:defRPr sz="2000">
                <a:solidFill>
                  <a:schemeClr val="tx1">
                    <a:tint val="75000"/>
                  </a:schemeClr>
                </a:solidFill>
              </a:defRPr>
            </a:lvl9pPr>
          </a:lstStyle>
          <a:p>
            <a:pPr>
              <a:lnSpc>
                <a:spcPct val="100000"/>
              </a:lnSpc>
            </a:pPr>
            <a:r>
              <a:rPr lang="es-MX" b="1" i="0" u="none" strike="noStrike" baseline="0" dirty="0"/>
              <a:t>Regula las acciones relativas a:</a:t>
            </a:r>
          </a:p>
          <a:p>
            <a:pPr marL="622300" indent="-266700">
              <a:lnSpc>
                <a:spcPct val="100000"/>
              </a:lnSpc>
              <a:buFont typeface="Arial" panose="020B0604020202020204" pitchFamily="34" charset="0"/>
              <a:buChar char="•"/>
            </a:pPr>
            <a:r>
              <a:rPr lang="es-MX" b="0" i="0" u="none" strike="noStrike" baseline="0" dirty="0"/>
              <a:t>Planeación.</a:t>
            </a:r>
          </a:p>
          <a:p>
            <a:pPr marL="622300" indent="-266700">
              <a:lnSpc>
                <a:spcPct val="100000"/>
              </a:lnSpc>
              <a:buFont typeface="Arial" panose="020B0604020202020204" pitchFamily="34" charset="0"/>
              <a:buChar char="•"/>
            </a:pPr>
            <a:r>
              <a:rPr lang="es-MX" b="0" i="0" u="none" strike="noStrike" baseline="0" dirty="0"/>
              <a:t>Programación.</a:t>
            </a:r>
          </a:p>
          <a:p>
            <a:pPr marL="622300" indent="-266700">
              <a:lnSpc>
                <a:spcPct val="100000"/>
              </a:lnSpc>
              <a:buFont typeface="Arial" panose="020B0604020202020204" pitchFamily="34" charset="0"/>
              <a:buChar char="•"/>
            </a:pPr>
            <a:r>
              <a:rPr lang="es-MX" b="0" i="0" u="none" strike="noStrike" baseline="0" dirty="0"/>
              <a:t>Presupuestación.</a:t>
            </a:r>
          </a:p>
          <a:p>
            <a:pPr marL="622300" indent="-266700">
              <a:lnSpc>
                <a:spcPct val="100000"/>
              </a:lnSpc>
              <a:buFont typeface="Arial" panose="020B0604020202020204" pitchFamily="34" charset="0"/>
              <a:buChar char="•"/>
            </a:pPr>
            <a:r>
              <a:rPr lang="es-MX" b="0" i="0" u="none" strike="noStrike" baseline="0" dirty="0"/>
              <a:t>Contratación.</a:t>
            </a:r>
          </a:p>
          <a:p>
            <a:pPr marL="622300" indent="-266700">
              <a:lnSpc>
                <a:spcPct val="100000"/>
              </a:lnSpc>
              <a:buFont typeface="Arial" panose="020B0604020202020204" pitchFamily="34" charset="0"/>
              <a:buChar char="•"/>
            </a:pPr>
            <a:r>
              <a:rPr lang="es-MX" b="0" i="0" u="none" strike="noStrike" baseline="0" dirty="0"/>
              <a:t>Gasto.</a:t>
            </a:r>
          </a:p>
          <a:p>
            <a:pPr marL="622300" indent="-266700">
              <a:lnSpc>
                <a:spcPct val="100000"/>
              </a:lnSpc>
              <a:buFont typeface="Arial" panose="020B0604020202020204" pitchFamily="34" charset="0"/>
              <a:buChar char="•"/>
            </a:pPr>
            <a:r>
              <a:rPr lang="es-MX" b="0" i="0" u="none" strike="noStrike" baseline="0" dirty="0"/>
              <a:t>Ejecución.</a:t>
            </a:r>
          </a:p>
          <a:p>
            <a:pPr marL="622300" indent="-266700">
              <a:lnSpc>
                <a:spcPct val="100000"/>
              </a:lnSpc>
              <a:buFont typeface="Arial" panose="020B0604020202020204" pitchFamily="34" charset="0"/>
              <a:buChar char="•"/>
            </a:pPr>
            <a:r>
              <a:rPr lang="es-MX" b="0" i="0" u="none" strike="noStrike" baseline="0" dirty="0"/>
              <a:t>Conservación.</a:t>
            </a:r>
          </a:p>
          <a:p>
            <a:pPr marL="622300" indent="-266700">
              <a:lnSpc>
                <a:spcPct val="100000"/>
              </a:lnSpc>
              <a:buFont typeface="Arial" panose="020B0604020202020204" pitchFamily="34" charset="0"/>
              <a:buChar char="•"/>
            </a:pPr>
            <a:r>
              <a:rPr lang="es-MX" b="0" i="0" u="none" strike="noStrike" baseline="0" dirty="0"/>
              <a:t>Mantenimiento; y</a:t>
            </a:r>
          </a:p>
          <a:p>
            <a:pPr marL="622300" indent="-266700">
              <a:lnSpc>
                <a:spcPct val="100000"/>
              </a:lnSpc>
              <a:buFont typeface="Arial" panose="020B0604020202020204" pitchFamily="34" charset="0"/>
              <a:buChar char="•"/>
            </a:pPr>
            <a:r>
              <a:rPr lang="es-MX" b="0" i="0" u="none" strike="noStrike" baseline="0" dirty="0"/>
              <a:t>Control</a:t>
            </a:r>
          </a:p>
          <a:p>
            <a:pPr>
              <a:lnSpc>
                <a:spcPct val="100000"/>
              </a:lnSpc>
            </a:pPr>
            <a:endParaRPr lang="es-MX" b="0" i="0" u="none" strike="noStrike" baseline="0" dirty="0"/>
          </a:p>
          <a:p>
            <a:pPr algn="just">
              <a:lnSpc>
                <a:spcPct val="100000"/>
              </a:lnSpc>
            </a:pPr>
            <a:r>
              <a:rPr lang="es-MX" b="1" i="0" u="none" strike="noStrike" baseline="0" dirty="0"/>
              <a:t>De las adquisiciones, arrendamientos de bienes muebles y prestación de servicios de cualquier naturaleza que realice la Administración Pública del Estado de Chiapas.</a:t>
            </a:r>
            <a:endParaRPr lang="es-MX" b="1" dirty="0"/>
          </a:p>
        </p:txBody>
      </p:sp>
    </p:spTree>
    <p:extLst>
      <p:ext uri="{BB962C8B-B14F-4D97-AF65-F5344CB8AC3E}">
        <p14:creationId xmlns:p14="http://schemas.microsoft.com/office/powerpoint/2010/main" val="191683685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69D0AD5-1FFE-288F-E9F2-ECF229FE7986}"/>
            </a:ext>
          </a:extLst>
        </p:cNvPr>
        <p:cNvGrpSpPr/>
        <p:nvPr/>
      </p:nvGrpSpPr>
      <p:grpSpPr>
        <a:xfrm>
          <a:off x="0" y="0"/>
          <a:ext cx="0" cy="0"/>
          <a:chOff x="0" y="0"/>
          <a:chExt cx="0" cy="0"/>
        </a:xfrm>
      </p:grpSpPr>
      <p:sp>
        <p:nvSpPr>
          <p:cNvPr id="2" name="CuadroTexto 1">
            <a:extLst>
              <a:ext uri="{FF2B5EF4-FFF2-40B4-BE49-F238E27FC236}">
                <a16:creationId xmlns:a16="http://schemas.microsoft.com/office/drawing/2014/main" id="{993AC47C-F249-5A8F-FD49-A847B944F0E9}"/>
              </a:ext>
            </a:extLst>
          </p:cNvPr>
          <p:cNvSpPr txBox="1"/>
          <p:nvPr/>
        </p:nvSpPr>
        <p:spPr>
          <a:xfrm>
            <a:off x="736606" y="1094088"/>
            <a:ext cx="7924818" cy="461665"/>
          </a:xfrm>
          <a:prstGeom prst="rect">
            <a:avLst/>
          </a:prstGeom>
          <a:noFill/>
        </p:spPr>
        <p:txBody>
          <a:bodyPr wrap="square" rtlCol="0">
            <a:spAutoFit/>
          </a:bodyPr>
          <a:lstStyle/>
          <a:p>
            <a:pPr algn="ctr"/>
            <a:r>
              <a:rPr lang="es-ES_tradnl" sz="2400" cap="all" dirty="0">
                <a:latin typeface="Gilroy-Bold" panose="00000800000000000000" pitchFamily="2" charset="0"/>
              </a:rPr>
              <a:t>PLANEACIÓN</a:t>
            </a:r>
            <a:endParaRPr lang="es-ES" sz="2400" cap="all" dirty="0">
              <a:latin typeface="Gilroy-Bold" panose="00000800000000000000" pitchFamily="2" charset="0"/>
            </a:endParaRPr>
          </a:p>
        </p:txBody>
      </p:sp>
      <p:sp>
        <p:nvSpPr>
          <p:cNvPr id="3" name="Rectángulo 2">
            <a:extLst>
              <a:ext uri="{FF2B5EF4-FFF2-40B4-BE49-F238E27FC236}">
                <a16:creationId xmlns:a16="http://schemas.microsoft.com/office/drawing/2014/main" id="{CE2F8C44-2DE5-34AF-0A13-0E43A820AA59}"/>
              </a:ext>
            </a:extLst>
          </p:cNvPr>
          <p:cNvSpPr/>
          <p:nvPr/>
        </p:nvSpPr>
        <p:spPr>
          <a:xfrm>
            <a:off x="368299" y="1596354"/>
            <a:ext cx="8401895" cy="584775"/>
          </a:xfrm>
          <a:prstGeom prst="rect">
            <a:avLst/>
          </a:prstGeom>
        </p:spPr>
        <p:txBody>
          <a:bodyPr wrap="square">
            <a:spAutoFit/>
          </a:bodyPr>
          <a:lstStyle/>
          <a:p>
            <a:pPr algn="just"/>
            <a:r>
              <a:rPr lang="es-MX" sz="1600" dirty="0">
                <a:latin typeface="Gilroy Light" panose="00000400000000000000" pitchFamily="2" charset="0"/>
              </a:rPr>
              <a:t>En la PLANEACIÓN de las adquisiciones, arrendamientos y prestación de servicios los Entes Públicos deberán sujetarse a:</a:t>
            </a:r>
          </a:p>
        </p:txBody>
      </p:sp>
      <p:sp>
        <p:nvSpPr>
          <p:cNvPr id="4" name="Rectángulo 3">
            <a:extLst>
              <a:ext uri="{FF2B5EF4-FFF2-40B4-BE49-F238E27FC236}">
                <a16:creationId xmlns:a16="http://schemas.microsoft.com/office/drawing/2014/main" id="{95431F1A-2D6F-C18E-0C5E-96CAEBB0D746}"/>
              </a:ext>
            </a:extLst>
          </p:cNvPr>
          <p:cNvSpPr/>
          <p:nvPr/>
        </p:nvSpPr>
        <p:spPr>
          <a:xfrm>
            <a:off x="3002273" y="2392108"/>
            <a:ext cx="3722914" cy="406972"/>
          </a:xfrm>
          <a:prstGeom prst="rect">
            <a:avLst/>
          </a:prstGeom>
          <a:solidFill>
            <a:srgbClr val="D3C284"/>
          </a:solidFill>
          <a:ln>
            <a:solidFill>
              <a:srgbClr val="D3C28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2000" b="1" dirty="0">
                <a:solidFill>
                  <a:srgbClr val="930000"/>
                </a:solidFill>
                <a:latin typeface="Gilroy Light" panose="00000400000000000000" pitchFamily="2" charset="0"/>
              </a:rPr>
              <a:t>1. Objetivos y Prioridades</a:t>
            </a:r>
          </a:p>
        </p:txBody>
      </p:sp>
      <p:cxnSp>
        <p:nvCxnSpPr>
          <p:cNvPr id="5" name="Conector recto 4">
            <a:extLst>
              <a:ext uri="{FF2B5EF4-FFF2-40B4-BE49-F238E27FC236}">
                <a16:creationId xmlns:a16="http://schemas.microsoft.com/office/drawing/2014/main" id="{7C89D0A9-AD26-8209-3D22-63C3400F5085}"/>
              </a:ext>
            </a:extLst>
          </p:cNvPr>
          <p:cNvCxnSpPr>
            <a:cxnSpLocks/>
          </p:cNvCxnSpPr>
          <p:nvPr/>
        </p:nvCxnSpPr>
        <p:spPr>
          <a:xfrm flipV="1">
            <a:off x="1240407" y="2791690"/>
            <a:ext cx="7567889" cy="27399"/>
          </a:xfrm>
          <a:prstGeom prst="line">
            <a:avLst/>
          </a:prstGeom>
          <a:ln w="28575">
            <a:solidFill>
              <a:srgbClr val="D3C284"/>
            </a:solidFill>
          </a:ln>
        </p:spPr>
        <p:style>
          <a:lnRef idx="1">
            <a:schemeClr val="accent1"/>
          </a:lnRef>
          <a:fillRef idx="0">
            <a:schemeClr val="accent1"/>
          </a:fillRef>
          <a:effectRef idx="0">
            <a:schemeClr val="accent1"/>
          </a:effectRef>
          <a:fontRef idx="minor">
            <a:schemeClr val="tx1"/>
          </a:fontRef>
        </p:style>
      </p:cxnSp>
      <p:cxnSp>
        <p:nvCxnSpPr>
          <p:cNvPr id="6" name="Conector recto 5">
            <a:extLst>
              <a:ext uri="{FF2B5EF4-FFF2-40B4-BE49-F238E27FC236}">
                <a16:creationId xmlns:a16="http://schemas.microsoft.com/office/drawing/2014/main" id="{FCA15E06-1C27-A237-1511-934AF49162F1}"/>
              </a:ext>
            </a:extLst>
          </p:cNvPr>
          <p:cNvCxnSpPr>
            <a:cxnSpLocks/>
          </p:cNvCxnSpPr>
          <p:nvPr/>
        </p:nvCxnSpPr>
        <p:spPr>
          <a:xfrm>
            <a:off x="1247187" y="2814339"/>
            <a:ext cx="13063" cy="349555"/>
          </a:xfrm>
          <a:prstGeom prst="line">
            <a:avLst/>
          </a:prstGeom>
          <a:ln w="28575">
            <a:solidFill>
              <a:srgbClr val="D3C284"/>
            </a:solidFill>
          </a:ln>
        </p:spPr>
        <p:style>
          <a:lnRef idx="1">
            <a:schemeClr val="accent1"/>
          </a:lnRef>
          <a:fillRef idx="0">
            <a:schemeClr val="accent1"/>
          </a:fillRef>
          <a:effectRef idx="0">
            <a:schemeClr val="accent1"/>
          </a:effectRef>
          <a:fontRef idx="minor">
            <a:schemeClr val="tx1"/>
          </a:fontRef>
        </p:style>
      </p:cxnSp>
      <p:cxnSp>
        <p:nvCxnSpPr>
          <p:cNvPr id="7" name="Conector recto 6">
            <a:extLst>
              <a:ext uri="{FF2B5EF4-FFF2-40B4-BE49-F238E27FC236}">
                <a16:creationId xmlns:a16="http://schemas.microsoft.com/office/drawing/2014/main" id="{5401FFC5-357C-0CF2-40A1-3185AD1B0F80}"/>
              </a:ext>
            </a:extLst>
          </p:cNvPr>
          <p:cNvCxnSpPr>
            <a:cxnSpLocks/>
          </p:cNvCxnSpPr>
          <p:nvPr/>
        </p:nvCxnSpPr>
        <p:spPr>
          <a:xfrm>
            <a:off x="2583249" y="2807814"/>
            <a:ext cx="0" cy="468143"/>
          </a:xfrm>
          <a:prstGeom prst="line">
            <a:avLst/>
          </a:prstGeom>
          <a:ln w="28575">
            <a:solidFill>
              <a:srgbClr val="D3C284"/>
            </a:solidFill>
          </a:ln>
        </p:spPr>
        <p:style>
          <a:lnRef idx="1">
            <a:schemeClr val="accent1"/>
          </a:lnRef>
          <a:fillRef idx="0">
            <a:schemeClr val="accent1"/>
          </a:fillRef>
          <a:effectRef idx="0">
            <a:schemeClr val="accent1"/>
          </a:effectRef>
          <a:fontRef idx="minor">
            <a:schemeClr val="tx1"/>
          </a:fontRef>
        </p:style>
      </p:cxnSp>
      <p:cxnSp>
        <p:nvCxnSpPr>
          <p:cNvPr id="8" name="Conector recto 7">
            <a:extLst>
              <a:ext uri="{FF2B5EF4-FFF2-40B4-BE49-F238E27FC236}">
                <a16:creationId xmlns:a16="http://schemas.microsoft.com/office/drawing/2014/main" id="{1F7165DC-CCD0-35B2-42EE-B05B88609308}"/>
              </a:ext>
            </a:extLst>
          </p:cNvPr>
          <p:cNvCxnSpPr>
            <a:cxnSpLocks/>
          </p:cNvCxnSpPr>
          <p:nvPr/>
        </p:nvCxnSpPr>
        <p:spPr>
          <a:xfrm>
            <a:off x="4301000" y="2799080"/>
            <a:ext cx="0" cy="450752"/>
          </a:xfrm>
          <a:prstGeom prst="line">
            <a:avLst/>
          </a:prstGeom>
          <a:ln w="28575">
            <a:solidFill>
              <a:srgbClr val="D3C284"/>
            </a:solidFill>
          </a:ln>
        </p:spPr>
        <p:style>
          <a:lnRef idx="1">
            <a:schemeClr val="accent1"/>
          </a:lnRef>
          <a:fillRef idx="0">
            <a:schemeClr val="accent1"/>
          </a:fillRef>
          <a:effectRef idx="0">
            <a:schemeClr val="accent1"/>
          </a:effectRef>
          <a:fontRef idx="minor">
            <a:schemeClr val="tx1"/>
          </a:fontRef>
        </p:style>
      </p:cxnSp>
      <p:cxnSp>
        <p:nvCxnSpPr>
          <p:cNvPr id="9" name="Conector recto 8">
            <a:extLst>
              <a:ext uri="{FF2B5EF4-FFF2-40B4-BE49-F238E27FC236}">
                <a16:creationId xmlns:a16="http://schemas.microsoft.com/office/drawing/2014/main" id="{B6117F85-0143-B20D-169A-3930F1567DCC}"/>
              </a:ext>
            </a:extLst>
          </p:cNvPr>
          <p:cNvCxnSpPr>
            <a:cxnSpLocks/>
          </p:cNvCxnSpPr>
          <p:nvPr/>
        </p:nvCxnSpPr>
        <p:spPr>
          <a:xfrm>
            <a:off x="7573492" y="2795906"/>
            <a:ext cx="0" cy="595465"/>
          </a:xfrm>
          <a:prstGeom prst="line">
            <a:avLst/>
          </a:prstGeom>
          <a:ln w="28575">
            <a:solidFill>
              <a:srgbClr val="D3C284"/>
            </a:solidFill>
          </a:ln>
        </p:spPr>
        <p:style>
          <a:lnRef idx="1">
            <a:schemeClr val="accent1"/>
          </a:lnRef>
          <a:fillRef idx="0">
            <a:schemeClr val="accent1"/>
          </a:fillRef>
          <a:effectRef idx="0">
            <a:schemeClr val="accent1"/>
          </a:effectRef>
          <a:fontRef idx="minor">
            <a:schemeClr val="tx1"/>
          </a:fontRef>
        </p:style>
      </p:cxnSp>
      <p:cxnSp>
        <p:nvCxnSpPr>
          <p:cNvPr id="10" name="Conector recto 9">
            <a:extLst>
              <a:ext uri="{FF2B5EF4-FFF2-40B4-BE49-F238E27FC236}">
                <a16:creationId xmlns:a16="http://schemas.microsoft.com/office/drawing/2014/main" id="{0B723B6D-D498-DB86-237F-17C92B44C41D}"/>
              </a:ext>
            </a:extLst>
          </p:cNvPr>
          <p:cNvCxnSpPr>
            <a:cxnSpLocks/>
          </p:cNvCxnSpPr>
          <p:nvPr/>
        </p:nvCxnSpPr>
        <p:spPr>
          <a:xfrm>
            <a:off x="8803533" y="2800050"/>
            <a:ext cx="4763" cy="167853"/>
          </a:xfrm>
          <a:prstGeom prst="line">
            <a:avLst/>
          </a:prstGeom>
          <a:ln w="28575">
            <a:solidFill>
              <a:srgbClr val="D3C284"/>
            </a:solidFill>
          </a:ln>
        </p:spPr>
        <p:style>
          <a:lnRef idx="1">
            <a:schemeClr val="accent1"/>
          </a:lnRef>
          <a:fillRef idx="0">
            <a:schemeClr val="accent1"/>
          </a:fillRef>
          <a:effectRef idx="0">
            <a:schemeClr val="accent1"/>
          </a:effectRef>
          <a:fontRef idx="minor">
            <a:schemeClr val="tx1"/>
          </a:fontRef>
        </p:style>
      </p:cxnSp>
      <p:cxnSp>
        <p:nvCxnSpPr>
          <p:cNvPr id="11" name="Conector recto 10">
            <a:extLst>
              <a:ext uri="{FF2B5EF4-FFF2-40B4-BE49-F238E27FC236}">
                <a16:creationId xmlns:a16="http://schemas.microsoft.com/office/drawing/2014/main" id="{6A67B344-0A2E-B779-1DA9-998B6931CCBF}"/>
              </a:ext>
            </a:extLst>
          </p:cNvPr>
          <p:cNvCxnSpPr>
            <a:cxnSpLocks/>
          </p:cNvCxnSpPr>
          <p:nvPr/>
        </p:nvCxnSpPr>
        <p:spPr>
          <a:xfrm>
            <a:off x="5897743" y="2799080"/>
            <a:ext cx="0" cy="476877"/>
          </a:xfrm>
          <a:prstGeom prst="line">
            <a:avLst/>
          </a:prstGeom>
          <a:ln w="28575">
            <a:solidFill>
              <a:srgbClr val="D3C284"/>
            </a:solidFill>
          </a:ln>
        </p:spPr>
        <p:style>
          <a:lnRef idx="1">
            <a:schemeClr val="accent1"/>
          </a:lnRef>
          <a:fillRef idx="0">
            <a:schemeClr val="accent1"/>
          </a:fillRef>
          <a:effectRef idx="0">
            <a:schemeClr val="accent1"/>
          </a:effectRef>
          <a:fontRef idx="minor">
            <a:schemeClr val="tx1"/>
          </a:fontRef>
        </p:style>
      </p:cxnSp>
      <p:sp>
        <p:nvSpPr>
          <p:cNvPr id="12" name="Rectángulo redondeado 19">
            <a:extLst>
              <a:ext uri="{FF2B5EF4-FFF2-40B4-BE49-F238E27FC236}">
                <a16:creationId xmlns:a16="http://schemas.microsoft.com/office/drawing/2014/main" id="{C4768688-4A16-6C9E-CCA5-9067EA1F8204}"/>
              </a:ext>
            </a:extLst>
          </p:cNvPr>
          <p:cNvSpPr/>
          <p:nvPr/>
        </p:nvSpPr>
        <p:spPr>
          <a:xfrm rot="18923411">
            <a:off x="-15990" y="3480566"/>
            <a:ext cx="2137954" cy="679268"/>
          </a:xfrm>
          <a:prstGeom prst="roundRect">
            <a:avLst/>
          </a:prstGeom>
          <a:solidFill>
            <a:srgbClr val="D4C19C"/>
          </a:solidFill>
          <a:ln>
            <a:solidFill>
              <a:srgbClr val="D4C19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1600" b="1" dirty="0">
                <a:solidFill>
                  <a:schemeClr val="tx1"/>
                </a:solidFill>
                <a:latin typeface="Gilroy Light" panose="00000400000000000000" pitchFamily="2" charset="0"/>
              </a:rPr>
              <a:t>Plan Estatal de Desarrollo</a:t>
            </a:r>
          </a:p>
        </p:txBody>
      </p:sp>
      <p:sp>
        <p:nvSpPr>
          <p:cNvPr id="13" name="Rectángulo redondeado 20">
            <a:extLst>
              <a:ext uri="{FF2B5EF4-FFF2-40B4-BE49-F238E27FC236}">
                <a16:creationId xmlns:a16="http://schemas.microsoft.com/office/drawing/2014/main" id="{3A1BABB5-0B06-2DB1-0E92-7C8A602394D2}"/>
              </a:ext>
            </a:extLst>
          </p:cNvPr>
          <p:cNvSpPr/>
          <p:nvPr/>
        </p:nvSpPr>
        <p:spPr>
          <a:xfrm rot="19118736">
            <a:off x="1344395" y="3514972"/>
            <a:ext cx="2137954" cy="679268"/>
          </a:xfrm>
          <a:prstGeom prst="roundRect">
            <a:avLst/>
          </a:prstGeom>
          <a:solidFill>
            <a:srgbClr val="D4C19C"/>
          </a:solidFill>
          <a:ln>
            <a:solidFill>
              <a:srgbClr val="D4C19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1600" b="1" dirty="0">
                <a:solidFill>
                  <a:schemeClr val="tx1"/>
                </a:solidFill>
                <a:latin typeface="Gilroy Light" panose="00000400000000000000" pitchFamily="2" charset="0"/>
              </a:rPr>
              <a:t>Programas Sectoriales</a:t>
            </a:r>
          </a:p>
        </p:txBody>
      </p:sp>
      <p:sp>
        <p:nvSpPr>
          <p:cNvPr id="14" name="Rectángulo redondeado 21">
            <a:extLst>
              <a:ext uri="{FF2B5EF4-FFF2-40B4-BE49-F238E27FC236}">
                <a16:creationId xmlns:a16="http://schemas.microsoft.com/office/drawing/2014/main" id="{FA951CE2-476E-7443-AC60-3E0FC14B6446}"/>
              </a:ext>
            </a:extLst>
          </p:cNvPr>
          <p:cNvSpPr/>
          <p:nvPr/>
        </p:nvSpPr>
        <p:spPr>
          <a:xfrm rot="19170224">
            <a:off x="2761293" y="3521064"/>
            <a:ext cx="2137954" cy="679268"/>
          </a:xfrm>
          <a:prstGeom prst="roundRect">
            <a:avLst/>
          </a:prstGeom>
          <a:solidFill>
            <a:srgbClr val="D4C19C"/>
          </a:solidFill>
          <a:ln>
            <a:solidFill>
              <a:srgbClr val="D4C19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1600" b="1" dirty="0">
                <a:solidFill>
                  <a:schemeClr val="tx1"/>
                </a:solidFill>
                <a:latin typeface="Gilroy Light" panose="00000400000000000000" pitchFamily="2" charset="0"/>
              </a:rPr>
              <a:t>Programas Institucionales</a:t>
            </a:r>
          </a:p>
        </p:txBody>
      </p:sp>
      <p:sp>
        <p:nvSpPr>
          <p:cNvPr id="15" name="Rectángulo redondeado 22">
            <a:extLst>
              <a:ext uri="{FF2B5EF4-FFF2-40B4-BE49-F238E27FC236}">
                <a16:creationId xmlns:a16="http://schemas.microsoft.com/office/drawing/2014/main" id="{AF85D32A-D4A4-27EC-1D96-B231F2368A3F}"/>
              </a:ext>
            </a:extLst>
          </p:cNvPr>
          <p:cNvSpPr/>
          <p:nvPr/>
        </p:nvSpPr>
        <p:spPr>
          <a:xfrm rot="19246473">
            <a:off x="4170928" y="3567364"/>
            <a:ext cx="2137954" cy="679268"/>
          </a:xfrm>
          <a:prstGeom prst="roundRect">
            <a:avLst/>
          </a:prstGeom>
          <a:solidFill>
            <a:srgbClr val="D4C19C"/>
          </a:solidFill>
          <a:ln>
            <a:solidFill>
              <a:srgbClr val="D4C19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1600" b="1" dirty="0">
                <a:solidFill>
                  <a:schemeClr val="tx1"/>
                </a:solidFill>
                <a:latin typeface="Gilroy Light" panose="00000400000000000000" pitchFamily="2" charset="0"/>
              </a:rPr>
              <a:t>Programas Regionales</a:t>
            </a:r>
          </a:p>
        </p:txBody>
      </p:sp>
      <p:sp>
        <p:nvSpPr>
          <p:cNvPr id="16" name="Rectángulo redondeado 24">
            <a:extLst>
              <a:ext uri="{FF2B5EF4-FFF2-40B4-BE49-F238E27FC236}">
                <a16:creationId xmlns:a16="http://schemas.microsoft.com/office/drawing/2014/main" id="{B4A88FDD-C94C-B576-AC05-6CD15F926AF6}"/>
              </a:ext>
            </a:extLst>
          </p:cNvPr>
          <p:cNvSpPr/>
          <p:nvPr/>
        </p:nvSpPr>
        <p:spPr>
          <a:xfrm rot="19101088">
            <a:off x="5713319" y="3505310"/>
            <a:ext cx="2137954" cy="660290"/>
          </a:xfrm>
          <a:prstGeom prst="roundRect">
            <a:avLst/>
          </a:prstGeom>
          <a:solidFill>
            <a:srgbClr val="D4C19C"/>
          </a:solidFill>
          <a:ln>
            <a:solidFill>
              <a:srgbClr val="D4C19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1600" b="1" dirty="0">
                <a:solidFill>
                  <a:schemeClr val="tx1"/>
                </a:solidFill>
                <a:latin typeface="Gilroy Light" panose="00000400000000000000" pitchFamily="2" charset="0"/>
              </a:rPr>
              <a:t>Programas Especiales de los entes públicos</a:t>
            </a:r>
          </a:p>
        </p:txBody>
      </p:sp>
      <p:sp>
        <p:nvSpPr>
          <p:cNvPr id="17" name="Rectángulo redondeado 25">
            <a:extLst>
              <a:ext uri="{FF2B5EF4-FFF2-40B4-BE49-F238E27FC236}">
                <a16:creationId xmlns:a16="http://schemas.microsoft.com/office/drawing/2014/main" id="{9A73AD50-90D6-4DDA-99FD-B81599CF4113}"/>
              </a:ext>
            </a:extLst>
          </p:cNvPr>
          <p:cNvSpPr/>
          <p:nvPr/>
        </p:nvSpPr>
        <p:spPr>
          <a:xfrm rot="18901981">
            <a:off x="7075055" y="3483090"/>
            <a:ext cx="2137954" cy="679268"/>
          </a:xfrm>
          <a:prstGeom prst="roundRect">
            <a:avLst/>
          </a:prstGeom>
          <a:solidFill>
            <a:srgbClr val="D4C19C"/>
          </a:solidFill>
          <a:ln>
            <a:solidFill>
              <a:srgbClr val="D4C19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1600" b="1" dirty="0">
                <a:solidFill>
                  <a:schemeClr val="tx1"/>
                </a:solidFill>
                <a:latin typeface="Gilroy Light" panose="00000400000000000000" pitchFamily="2" charset="0"/>
              </a:rPr>
              <a:t>Programa Operativo Anual (POA)</a:t>
            </a:r>
          </a:p>
        </p:txBody>
      </p:sp>
      <p:sp>
        <p:nvSpPr>
          <p:cNvPr id="18" name="Rectángulo 17">
            <a:extLst>
              <a:ext uri="{FF2B5EF4-FFF2-40B4-BE49-F238E27FC236}">
                <a16:creationId xmlns:a16="http://schemas.microsoft.com/office/drawing/2014/main" id="{0734BA57-8350-3E0E-94A6-B89362AF8F11}"/>
              </a:ext>
            </a:extLst>
          </p:cNvPr>
          <p:cNvSpPr/>
          <p:nvPr/>
        </p:nvSpPr>
        <p:spPr>
          <a:xfrm>
            <a:off x="2425534" y="5707919"/>
            <a:ext cx="6344660" cy="592612"/>
          </a:xfrm>
          <a:prstGeom prst="rect">
            <a:avLst/>
          </a:prstGeom>
          <a:solidFill>
            <a:srgbClr val="D4C19C"/>
          </a:solidFill>
          <a:ln>
            <a:solidFill>
              <a:srgbClr val="D4C19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dirty="0">
                <a:solidFill>
                  <a:srgbClr val="930000"/>
                </a:solidFill>
                <a:latin typeface="Gilroy Light" panose="00000400000000000000" pitchFamily="2" charset="0"/>
              </a:rPr>
              <a:t>Establecidos en el Decreto de Presupuesto de Egresos del Estado</a:t>
            </a:r>
          </a:p>
        </p:txBody>
      </p:sp>
      <p:sp>
        <p:nvSpPr>
          <p:cNvPr id="19" name="Rectángulo 18">
            <a:extLst>
              <a:ext uri="{FF2B5EF4-FFF2-40B4-BE49-F238E27FC236}">
                <a16:creationId xmlns:a16="http://schemas.microsoft.com/office/drawing/2014/main" id="{50F691A3-4428-38B5-CBC3-2264CE4F7270}"/>
              </a:ext>
            </a:extLst>
          </p:cNvPr>
          <p:cNvSpPr/>
          <p:nvPr/>
        </p:nvSpPr>
        <p:spPr>
          <a:xfrm>
            <a:off x="1805672" y="4940290"/>
            <a:ext cx="7002624" cy="584519"/>
          </a:xfrm>
          <a:prstGeom prst="rect">
            <a:avLst/>
          </a:prstGeom>
          <a:solidFill>
            <a:srgbClr val="B38E5D"/>
          </a:solidFill>
          <a:ln>
            <a:solidFill>
              <a:srgbClr val="B38E5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dirty="0">
                <a:latin typeface="Gilroy Light" panose="00000400000000000000" pitchFamily="2" charset="0"/>
              </a:rPr>
              <a:t>2. Objetivos, Metas, Actividades Institucionales y Previsiones</a:t>
            </a:r>
          </a:p>
        </p:txBody>
      </p:sp>
      <p:cxnSp>
        <p:nvCxnSpPr>
          <p:cNvPr id="20" name="Conector angular 33">
            <a:extLst>
              <a:ext uri="{FF2B5EF4-FFF2-40B4-BE49-F238E27FC236}">
                <a16:creationId xmlns:a16="http://schemas.microsoft.com/office/drawing/2014/main" id="{B79DAD07-3711-6445-92CB-E48658C37B2C}"/>
              </a:ext>
            </a:extLst>
          </p:cNvPr>
          <p:cNvCxnSpPr>
            <a:cxnSpLocks/>
            <a:endCxn id="18" idx="1"/>
          </p:cNvCxnSpPr>
          <p:nvPr/>
        </p:nvCxnSpPr>
        <p:spPr>
          <a:xfrm>
            <a:off x="1855122" y="5524809"/>
            <a:ext cx="570412" cy="479416"/>
          </a:xfrm>
          <a:prstGeom prst="bentConnector3">
            <a:avLst/>
          </a:prstGeom>
          <a:ln w="28575">
            <a:solidFill>
              <a:srgbClr val="D3C284"/>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5437002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8BBA976-7D53-D3A5-1BA8-F9DA67A903C1}"/>
            </a:ext>
          </a:extLst>
        </p:cNvPr>
        <p:cNvGrpSpPr/>
        <p:nvPr/>
      </p:nvGrpSpPr>
      <p:grpSpPr>
        <a:xfrm>
          <a:off x="0" y="0"/>
          <a:ext cx="0" cy="0"/>
          <a:chOff x="0" y="0"/>
          <a:chExt cx="0" cy="0"/>
        </a:xfrm>
      </p:grpSpPr>
      <p:sp>
        <p:nvSpPr>
          <p:cNvPr id="2" name="CuadroTexto 1">
            <a:extLst>
              <a:ext uri="{FF2B5EF4-FFF2-40B4-BE49-F238E27FC236}">
                <a16:creationId xmlns:a16="http://schemas.microsoft.com/office/drawing/2014/main" id="{5BE7807C-35B2-07DB-1CC6-BAF6EAA06500}"/>
              </a:ext>
            </a:extLst>
          </p:cNvPr>
          <p:cNvSpPr txBox="1"/>
          <p:nvPr/>
        </p:nvSpPr>
        <p:spPr>
          <a:xfrm>
            <a:off x="736606" y="1094088"/>
            <a:ext cx="7924818" cy="461665"/>
          </a:xfrm>
          <a:prstGeom prst="rect">
            <a:avLst/>
          </a:prstGeom>
          <a:noFill/>
        </p:spPr>
        <p:txBody>
          <a:bodyPr wrap="square" rtlCol="0">
            <a:spAutoFit/>
          </a:bodyPr>
          <a:lstStyle/>
          <a:p>
            <a:pPr algn="ctr"/>
            <a:r>
              <a:rPr lang="es-ES_tradnl" sz="2400" cap="all" dirty="0">
                <a:latin typeface="Gilroy-Bold" panose="00000800000000000000" pitchFamily="2" charset="0"/>
              </a:rPr>
              <a:t>Normas </a:t>
            </a:r>
            <a:r>
              <a:rPr lang="es-ES_tradnl" sz="2400" cap="all" dirty="0" err="1">
                <a:latin typeface="Gilroy-Bold" panose="00000800000000000000" pitchFamily="2" charset="0"/>
              </a:rPr>
              <a:t>sujetorias</a:t>
            </a:r>
            <a:endParaRPr lang="es-ES" sz="2400" cap="all" dirty="0">
              <a:latin typeface="Gilroy-Bold" panose="00000800000000000000" pitchFamily="2" charset="0"/>
            </a:endParaRPr>
          </a:p>
        </p:txBody>
      </p:sp>
      <p:sp>
        <p:nvSpPr>
          <p:cNvPr id="3" name="Marcador de contenido 6">
            <a:extLst>
              <a:ext uri="{FF2B5EF4-FFF2-40B4-BE49-F238E27FC236}">
                <a16:creationId xmlns:a16="http://schemas.microsoft.com/office/drawing/2014/main" id="{34219472-E40A-ADE6-24C7-03FFDD77C864}"/>
              </a:ext>
            </a:extLst>
          </p:cNvPr>
          <p:cNvSpPr txBox="1">
            <a:spLocks/>
          </p:cNvSpPr>
          <p:nvPr/>
        </p:nvSpPr>
        <p:spPr>
          <a:xfrm>
            <a:off x="420914" y="2019246"/>
            <a:ext cx="4992915" cy="4023360"/>
          </a:xfrm>
          <a:prstGeom prst="rect">
            <a:avLst/>
          </a:prstGeom>
        </p:spPr>
        <p:txBody>
          <a:bodyPr vert="horz" lIns="91440" tIns="45720" rIns="91440" bIns="45720" rtlCol="0">
            <a:noAutofit/>
          </a:bodyPr>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marL="536575" indent="-449263" algn="just">
              <a:lnSpc>
                <a:spcPct val="150000"/>
              </a:lnSpc>
              <a:spcBef>
                <a:spcPts val="0"/>
              </a:spcBef>
              <a:buFont typeface="Wingdings" pitchFamily="2" charset="2"/>
              <a:buChar char="Ø"/>
              <a:tabLst>
                <a:tab pos="623888" algn="l"/>
              </a:tabLst>
            </a:pPr>
            <a:r>
              <a:rPr lang="es-MX" sz="2000" dirty="0">
                <a:solidFill>
                  <a:schemeClr val="tx1"/>
                </a:solidFill>
                <a:latin typeface="Gilroy Light" panose="00000400000000000000" pitchFamily="2" charset="0"/>
              </a:rPr>
              <a:t>Ley de Adquisiciones, Arrendamientos y Servicios del Sector Público y su Reglamento, </a:t>
            </a:r>
          </a:p>
          <a:p>
            <a:pPr marL="536575" indent="-449263" algn="just">
              <a:lnSpc>
                <a:spcPct val="150000"/>
              </a:lnSpc>
              <a:spcBef>
                <a:spcPts val="0"/>
              </a:spcBef>
              <a:buFont typeface="Wingdings" pitchFamily="2" charset="2"/>
              <a:buChar char="Ø"/>
              <a:tabLst>
                <a:tab pos="623888" algn="l"/>
              </a:tabLst>
            </a:pPr>
            <a:r>
              <a:rPr lang="es-MX" sz="2000" dirty="0">
                <a:solidFill>
                  <a:schemeClr val="tx1"/>
                </a:solidFill>
                <a:latin typeface="Gilroy Light" panose="00000400000000000000" pitchFamily="2" charset="0"/>
              </a:rPr>
              <a:t>Código Civil del Estado de Chiapas, </a:t>
            </a:r>
          </a:p>
          <a:p>
            <a:pPr marL="536575" indent="-449263" algn="just">
              <a:lnSpc>
                <a:spcPct val="150000"/>
              </a:lnSpc>
              <a:spcBef>
                <a:spcPts val="0"/>
              </a:spcBef>
              <a:buFont typeface="Wingdings" pitchFamily="2" charset="2"/>
              <a:buChar char="Ø"/>
              <a:tabLst>
                <a:tab pos="623888" algn="l"/>
              </a:tabLst>
            </a:pPr>
            <a:r>
              <a:rPr lang="es-MX" sz="2000" dirty="0">
                <a:solidFill>
                  <a:schemeClr val="tx1"/>
                </a:solidFill>
                <a:latin typeface="Gilroy Light" panose="00000400000000000000" pitchFamily="2" charset="0"/>
              </a:rPr>
              <a:t>Código de Procedimientos Civiles para el Estado de Chiapas y </a:t>
            </a:r>
          </a:p>
          <a:p>
            <a:pPr marL="536575" indent="-449263" algn="just">
              <a:lnSpc>
                <a:spcPct val="150000"/>
              </a:lnSpc>
              <a:spcBef>
                <a:spcPts val="0"/>
              </a:spcBef>
              <a:buFont typeface="Wingdings" pitchFamily="2" charset="2"/>
              <a:buChar char="Ø"/>
              <a:tabLst>
                <a:tab pos="623888" algn="l"/>
              </a:tabLst>
            </a:pPr>
            <a:r>
              <a:rPr lang="es-MX" sz="2000" dirty="0">
                <a:solidFill>
                  <a:schemeClr val="tx1"/>
                </a:solidFill>
                <a:latin typeface="Gilroy Light" panose="00000400000000000000" pitchFamily="2" charset="0"/>
              </a:rPr>
              <a:t>Ley de Procedimientos Administrativos para el Estado de Chiapas.</a:t>
            </a:r>
            <a:endParaRPr lang="es-ES_tradnl" sz="2000" dirty="0">
              <a:solidFill>
                <a:schemeClr val="tx1"/>
              </a:solidFill>
              <a:latin typeface="Gilroy Light" panose="00000400000000000000" pitchFamily="2" charset="0"/>
            </a:endParaRPr>
          </a:p>
        </p:txBody>
      </p:sp>
      <p:pic>
        <p:nvPicPr>
          <p:cNvPr id="4" name="Picture 2" descr="Código Civil para el Estado de Chiapas">
            <a:extLst>
              <a:ext uri="{FF2B5EF4-FFF2-40B4-BE49-F238E27FC236}">
                <a16:creationId xmlns:a16="http://schemas.microsoft.com/office/drawing/2014/main" id="{0397F13B-A1A3-CDD7-F781-6C77F68A713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77395" y="1555753"/>
            <a:ext cx="3664252" cy="474223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0144850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a:extLst>
              <a:ext uri="{FF2B5EF4-FFF2-40B4-BE49-F238E27FC236}">
                <a16:creationId xmlns:a16="http://schemas.microsoft.com/office/drawing/2014/main" id="{9A257466-3A8A-5B0E-47AB-9389311539FB}"/>
              </a:ext>
            </a:extLst>
          </p:cNvPr>
          <p:cNvSpPr/>
          <p:nvPr/>
        </p:nvSpPr>
        <p:spPr>
          <a:xfrm>
            <a:off x="174171" y="1410452"/>
            <a:ext cx="2779486" cy="1015663"/>
          </a:xfrm>
          <a:prstGeom prst="rect">
            <a:avLst/>
          </a:prstGeom>
        </p:spPr>
        <p:txBody>
          <a:bodyPr wrap="square">
            <a:spAutoFit/>
          </a:bodyPr>
          <a:lstStyle/>
          <a:p>
            <a:pPr algn="ctr"/>
            <a:r>
              <a:rPr lang="es-MX" sz="2000" b="1" i="0" u="none" strike="noStrike" baseline="0" dirty="0">
                <a:latin typeface="Gilroy Light" panose="00000400000000000000" pitchFamily="2" charset="0"/>
              </a:rPr>
              <a:t>Interpretación de </a:t>
            </a:r>
            <a:r>
              <a:rPr lang="es-MX" sz="2000" b="1" dirty="0">
                <a:latin typeface="Gilroy Light" panose="00000400000000000000" pitchFamily="2" charset="0"/>
              </a:rPr>
              <a:t>la Ley</a:t>
            </a:r>
          </a:p>
          <a:p>
            <a:pPr algn="ctr"/>
            <a:r>
              <a:rPr lang="es-MX" sz="2000" b="1" i="0" u="none" strike="noStrike" baseline="0" dirty="0">
                <a:latin typeface="Gilroy Light" panose="00000400000000000000" pitchFamily="2" charset="0"/>
              </a:rPr>
              <a:t>Art. 4 LACBMCSECh</a:t>
            </a:r>
          </a:p>
        </p:txBody>
      </p:sp>
      <p:sp>
        <p:nvSpPr>
          <p:cNvPr id="5" name="Rectángulo redondeado 9">
            <a:extLst>
              <a:ext uri="{FF2B5EF4-FFF2-40B4-BE49-F238E27FC236}">
                <a16:creationId xmlns:a16="http://schemas.microsoft.com/office/drawing/2014/main" id="{250971C6-A879-34CA-6E28-216F12705408}"/>
              </a:ext>
            </a:extLst>
          </p:cNvPr>
          <p:cNvSpPr/>
          <p:nvPr/>
        </p:nvSpPr>
        <p:spPr>
          <a:xfrm>
            <a:off x="3529875" y="1932185"/>
            <a:ext cx="4153989" cy="468478"/>
          </a:xfrm>
          <a:prstGeom prst="round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2000" b="1" dirty="0">
              <a:solidFill>
                <a:srgbClr val="C00000"/>
              </a:solidFill>
              <a:effectLst>
                <a:outerShdw blurRad="38100" dist="38100" dir="2700000" algn="tl">
                  <a:srgbClr val="000000">
                    <a:alpha val="43137"/>
                  </a:srgbClr>
                </a:outerShdw>
              </a:effectLst>
              <a:latin typeface="Gilroy Light" panose="00000400000000000000" pitchFamily="2" charset="0"/>
            </a:endParaRPr>
          </a:p>
          <a:p>
            <a:pPr algn="ctr"/>
            <a:r>
              <a:rPr lang="es-MX" sz="2000" b="1" dirty="0">
                <a:solidFill>
                  <a:srgbClr val="C00000"/>
                </a:solidFill>
                <a:effectLst>
                  <a:outerShdw blurRad="38100" dist="38100" dir="2700000" algn="tl">
                    <a:srgbClr val="000000">
                      <a:alpha val="43137"/>
                    </a:srgbClr>
                  </a:outerShdw>
                </a:effectLst>
                <a:latin typeface="Gilroy Light" panose="00000400000000000000" pitchFamily="2" charset="0"/>
              </a:rPr>
              <a:t>Autoridades Competentes</a:t>
            </a:r>
          </a:p>
          <a:p>
            <a:pPr algn="ctr"/>
            <a:endParaRPr lang="es-MX" sz="2000" dirty="0">
              <a:latin typeface="Gilroy Light" panose="00000400000000000000" pitchFamily="2" charset="0"/>
            </a:endParaRPr>
          </a:p>
        </p:txBody>
      </p:sp>
      <p:sp>
        <p:nvSpPr>
          <p:cNvPr id="6" name="Rectángulo redondeado 11">
            <a:extLst>
              <a:ext uri="{FF2B5EF4-FFF2-40B4-BE49-F238E27FC236}">
                <a16:creationId xmlns:a16="http://schemas.microsoft.com/office/drawing/2014/main" id="{0E69B40B-200B-331F-E68F-484B4AC5C653}"/>
              </a:ext>
            </a:extLst>
          </p:cNvPr>
          <p:cNvSpPr/>
          <p:nvPr/>
        </p:nvSpPr>
        <p:spPr>
          <a:xfrm>
            <a:off x="241299" y="2617139"/>
            <a:ext cx="2425791" cy="2003539"/>
          </a:xfrm>
          <a:prstGeom prst="roundRect">
            <a:avLst/>
          </a:prstGeom>
          <a:solidFill>
            <a:srgbClr val="93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dirty="0">
                <a:solidFill>
                  <a:schemeClr val="bg1"/>
                </a:solidFill>
                <a:latin typeface="Gilroy Light" panose="00000400000000000000" pitchFamily="2" charset="0"/>
              </a:rPr>
              <a:t>Poder Ejecutivo</a:t>
            </a:r>
          </a:p>
          <a:p>
            <a:pPr algn="ctr"/>
            <a:r>
              <a:rPr lang="es-MX" dirty="0">
                <a:solidFill>
                  <a:schemeClr val="bg1"/>
                </a:solidFill>
                <a:latin typeface="Gilroy Light" panose="00000400000000000000" pitchFamily="2" charset="0"/>
              </a:rPr>
              <a:t>(Secretaría de Finanzas, Oficialía Mayor, Secretaría Anticorrupción y Buen Gobierno</a:t>
            </a:r>
          </a:p>
        </p:txBody>
      </p:sp>
      <p:sp>
        <p:nvSpPr>
          <p:cNvPr id="7" name="Rectángulo redondeado 12">
            <a:extLst>
              <a:ext uri="{FF2B5EF4-FFF2-40B4-BE49-F238E27FC236}">
                <a16:creationId xmlns:a16="http://schemas.microsoft.com/office/drawing/2014/main" id="{E0ACDF2F-6902-7C36-0371-B6F6A9649C03}"/>
              </a:ext>
            </a:extLst>
          </p:cNvPr>
          <p:cNvSpPr/>
          <p:nvPr/>
        </p:nvSpPr>
        <p:spPr>
          <a:xfrm>
            <a:off x="2848435" y="2885946"/>
            <a:ext cx="1874158" cy="662529"/>
          </a:xfrm>
          <a:prstGeom prst="roundRect">
            <a:avLst/>
          </a:prstGeom>
          <a:solidFill>
            <a:srgbClr val="93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b="1" dirty="0">
                <a:solidFill>
                  <a:schemeClr val="bg1"/>
                </a:solidFill>
                <a:effectLst>
                  <a:outerShdw blurRad="38100" dist="38100" dir="2700000" algn="tl">
                    <a:srgbClr val="000000">
                      <a:alpha val="43137"/>
                    </a:srgbClr>
                  </a:outerShdw>
                </a:effectLst>
                <a:latin typeface="Gilroy Light" panose="00000400000000000000" pitchFamily="2" charset="0"/>
              </a:rPr>
              <a:t>Legislativo </a:t>
            </a:r>
            <a:endParaRPr lang="es-MX" dirty="0">
              <a:solidFill>
                <a:schemeClr val="bg1"/>
              </a:solidFill>
              <a:latin typeface="Gilroy Light" panose="00000400000000000000" pitchFamily="2" charset="0"/>
            </a:endParaRPr>
          </a:p>
        </p:txBody>
      </p:sp>
      <p:sp>
        <p:nvSpPr>
          <p:cNvPr id="8" name="Rectángulo redondeado 13">
            <a:extLst>
              <a:ext uri="{FF2B5EF4-FFF2-40B4-BE49-F238E27FC236}">
                <a16:creationId xmlns:a16="http://schemas.microsoft.com/office/drawing/2014/main" id="{2005D6FB-2F18-77F8-FC5B-84E99DD465BF}"/>
              </a:ext>
            </a:extLst>
          </p:cNvPr>
          <p:cNvSpPr/>
          <p:nvPr/>
        </p:nvSpPr>
        <p:spPr>
          <a:xfrm>
            <a:off x="6854663" y="2902144"/>
            <a:ext cx="2030997" cy="646331"/>
          </a:xfrm>
          <a:prstGeom prst="roundRect">
            <a:avLst/>
          </a:prstGeom>
          <a:solidFill>
            <a:srgbClr val="93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b="1" dirty="0">
                <a:solidFill>
                  <a:schemeClr val="bg1"/>
                </a:solidFill>
                <a:effectLst>
                  <a:outerShdw blurRad="38100" dist="38100" dir="2700000" algn="tl">
                    <a:srgbClr val="000000">
                      <a:alpha val="43137"/>
                    </a:srgbClr>
                  </a:outerShdw>
                </a:effectLst>
                <a:latin typeface="Gilroy Light" panose="00000400000000000000" pitchFamily="2" charset="0"/>
              </a:rPr>
              <a:t>Autónomos</a:t>
            </a:r>
          </a:p>
        </p:txBody>
      </p:sp>
      <p:sp>
        <p:nvSpPr>
          <p:cNvPr id="9" name="Rectángulo 8">
            <a:extLst>
              <a:ext uri="{FF2B5EF4-FFF2-40B4-BE49-F238E27FC236}">
                <a16:creationId xmlns:a16="http://schemas.microsoft.com/office/drawing/2014/main" id="{60CD2193-240C-3709-7BEB-F58741275488}"/>
              </a:ext>
            </a:extLst>
          </p:cNvPr>
          <p:cNvSpPr/>
          <p:nvPr/>
        </p:nvSpPr>
        <p:spPr>
          <a:xfrm>
            <a:off x="245859" y="5640932"/>
            <a:ext cx="8491741" cy="707886"/>
          </a:xfrm>
          <a:prstGeom prst="rect">
            <a:avLst/>
          </a:prstGeom>
        </p:spPr>
        <p:txBody>
          <a:bodyPr wrap="square">
            <a:spAutoFit/>
          </a:bodyPr>
          <a:lstStyle/>
          <a:p>
            <a:pPr algn="just"/>
            <a:r>
              <a:rPr lang="es-MX" sz="2000" dirty="0">
                <a:latin typeface="Gilroy Light" panose="00000400000000000000" pitchFamily="2" charset="0"/>
              </a:rPr>
              <a:t>Para efectos administrativos conforme a sus competencias, atendiendo a criterio sistemático, gramatical y funcional.</a:t>
            </a:r>
          </a:p>
        </p:txBody>
      </p:sp>
      <p:sp>
        <p:nvSpPr>
          <p:cNvPr id="10" name="Cerrar llave 9">
            <a:extLst>
              <a:ext uri="{FF2B5EF4-FFF2-40B4-BE49-F238E27FC236}">
                <a16:creationId xmlns:a16="http://schemas.microsoft.com/office/drawing/2014/main" id="{77726713-65F6-2890-16B5-5F86FBB0C734}"/>
              </a:ext>
            </a:extLst>
          </p:cNvPr>
          <p:cNvSpPr/>
          <p:nvPr/>
        </p:nvSpPr>
        <p:spPr>
          <a:xfrm rot="5400000">
            <a:off x="4219806" y="678545"/>
            <a:ext cx="646330" cy="8737600"/>
          </a:xfrm>
          <a:prstGeom prst="rightBrace">
            <a:avLst/>
          </a:prstGeom>
          <a:noFill/>
          <a:ln w="19050">
            <a:solidFill>
              <a:srgbClr val="009887"/>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MX" sz="2000">
              <a:latin typeface="Gilroy Light" panose="00000400000000000000" pitchFamily="2" charset="0"/>
            </a:endParaRPr>
          </a:p>
        </p:txBody>
      </p:sp>
      <p:sp>
        <p:nvSpPr>
          <p:cNvPr id="11" name="Rectángulo redondeado 16">
            <a:extLst>
              <a:ext uri="{FF2B5EF4-FFF2-40B4-BE49-F238E27FC236}">
                <a16:creationId xmlns:a16="http://schemas.microsoft.com/office/drawing/2014/main" id="{9C5D917C-67BE-C42C-4F80-B5EDF1DF13A2}"/>
              </a:ext>
            </a:extLst>
          </p:cNvPr>
          <p:cNvSpPr/>
          <p:nvPr/>
        </p:nvSpPr>
        <p:spPr>
          <a:xfrm>
            <a:off x="4857219" y="2885946"/>
            <a:ext cx="1874158" cy="662530"/>
          </a:xfrm>
          <a:prstGeom prst="roundRect">
            <a:avLst/>
          </a:prstGeom>
          <a:solidFill>
            <a:srgbClr val="93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b="1" dirty="0">
                <a:solidFill>
                  <a:schemeClr val="bg1"/>
                </a:solidFill>
                <a:effectLst>
                  <a:outerShdw blurRad="38100" dist="38100" dir="2700000" algn="tl">
                    <a:srgbClr val="000000">
                      <a:alpha val="43137"/>
                    </a:srgbClr>
                  </a:outerShdw>
                </a:effectLst>
                <a:latin typeface="Gilroy Light" panose="00000400000000000000" pitchFamily="2" charset="0"/>
              </a:rPr>
              <a:t>Judicial</a:t>
            </a:r>
            <a:endParaRPr lang="es-MX" dirty="0">
              <a:solidFill>
                <a:schemeClr val="bg1"/>
              </a:solidFill>
              <a:latin typeface="Gilroy Light" panose="00000400000000000000" pitchFamily="2" charset="0"/>
            </a:endParaRPr>
          </a:p>
        </p:txBody>
      </p:sp>
    </p:spTree>
    <p:extLst>
      <p:ext uri="{BB962C8B-B14F-4D97-AF65-F5344CB8AC3E}">
        <p14:creationId xmlns:p14="http://schemas.microsoft.com/office/powerpoint/2010/main" val="47376935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adroTexto 3">
            <a:extLst>
              <a:ext uri="{FF2B5EF4-FFF2-40B4-BE49-F238E27FC236}">
                <a16:creationId xmlns:a16="http://schemas.microsoft.com/office/drawing/2014/main" id="{6B7E09D6-F4E3-D2F0-24B6-D3DF0DA43299}"/>
              </a:ext>
            </a:extLst>
          </p:cNvPr>
          <p:cNvSpPr txBox="1"/>
          <p:nvPr/>
        </p:nvSpPr>
        <p:spPr>
          <a:xfrm>
            <a:off x="431801" y="1094088"/>
            <a:ext cx="7924818" cy="461665"/>
          </a:xfrm>
          <a:prstGeom prst="rect">
            <a:avLst/>
          </a:prstGeom>
          <a:noFill/>
        </p:spPr>
        <p:txBody>
          <a:bodyPr wrap="square" rtlCol="0">
            <a:spAutoFit/>
          </a:bodyPr>
          <a:lstStyle/>
          <a:p>
            <a:pPr algn="ctr"/>
            <a:r>
              <a:rPr lang="es-MX" sz="2400" cap="all" dirty="0">
                <a:latin typeface="Gilroy-Bold" panose="00000800000000000000" pitchFamily="2" charset="0"/>
              </a:rPr>
              <a:t>CONTENIDO TEMÁTICO</a:t>
            </a:r>
            <a:endParaRPr lang="es-ES" sz="2400" b="1" dirty="0">
              <a:solidFill>
                <a:schemeClr val="tx1">
                  <a:lumMod val="85000"/>
                  <a:lumOff val="15000"/>
                </a:schemeClr>
              </a:solidFill>
              <a:latin typeface="Gilroy-Bold" panose="00000800000000000000" pitchFamily="2" charset="0"/>
              <a:ea typeface="Roboto Black" panose="02000000000000000000" pitchFamily="2" charset="0"/>
            </a:endParaRPr>
          </a:p>
        </p:txBody>
      </p:sp>
      <p:sp>
        <p:nvSpPr>
          <p:cNvPr id="2" name="Marcador de contenido 2">
            <a:extLst>
              <a:ext uri="{FF2B5EF4-FFF2-40B4-BE49-F238E27FC236}">
                <a16:creationId xmlns:a16="http://schemas.microsoft.com/office/drawing/2014/main" id="{9396E872-E101-05DE-36B0-F05B10E5493F}"/>
              </a:ext>
            </a:extLst>
          </p:cNvPr>
          <p:cNvSpPr txBox="1">
            <a:spLocks/>
          </p:cNvSpPr>
          <p:nvPr/>
        </p:nvSpPr>
        <p:spPr>
          <a:xfrm>
            <a:off x="431800" y="1740552"/>
            <a:ext cx="8305799" cy="4023360"/>
          </a:xfrm>
          <a:prstGeom prst="rect">
            <a:avLst/>
          </a:prstGeom>
        </p:spPr>
        <p:txBody>
          <a:bodyPr vert="horz" lIns="91440" tIns="45720" rIns="91440" bIns="45720" rtlCol="0">
            <a:normAutofit/>
          </a:bodyPr>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marL="360363" indent="-360363" algn="just">
              <a:lnSpc>
                <a:spcPct val="150000"/>
              </a:lnSpc>
              <a:spcBef>
                <a:spcPts val="0"/>
              </a:spcBef>
              <a:buFont typeface="Wingdings" panose="05000000000000000000" pitchFamily="2" charset="2"/>
              <a:buChar char="ü"/>
            </a:pPr>
            <a:r>
              <a:rPr lang="es-MX" sz="2000" dirty="0">
                <a:solidFill>
                  <a:schemeClr val="tx1"/>
                </a:solidFill>
                <a:latin typeface="Gilroy Light" panose="00000400000000000000" pitchFamily="2" charset="0"/>
              </a:rPr>
              <a:t>Fiscalización en materia de Licitaciones. </a:t>
            </a:r>
          </a:p>
          <a:p>
            <a:pPr marL="360363" indent="-360363" algn="just">
              <a:lnSpc>
                <a:spcPct val="150000"/>
              </a:lnSpc>
              <a:spcBef>
                <a:spcPts val="0"/>
              </a:spcBef>
              <a:buFont typeface="Wingdings" panose="05000000000000000000" pitchFamily="2" charset="2"/>
              <a:buChar char="ü"/>
            </a:pPr>
            <a:r>
              <a:rPr lang="es-MX" sz="2000" dirty="0">
                <a:solidFill>
                  <a:schemeClr val="tx1"/>
                </a:solidFill>
                <a:latin typeface="Gilroy Light" panose="00000400000000000000" pitchFamily="2" charset="0"/>
              </a:rPr>
              <a:t>Procedimiento de Contrataciones para adquisiciones, prestaciones de servicio, obra pública, padrón de proveedores y excepciones a la licitación pública. </a:t>
            </a:r>
          </a:p>
          <a:p>
            <a:pPr marL="360363" indent="-360363" algn="just">
              <a:lnSpc>
                <a:spcPct val="150000"/>
              </a:lnSpc>
              <a:spcBef>
                <a:spcPts val="0"/>
              </a:spcBef>
              <a:buFont typeface="Wingdings" panose="05000000000000000000" pitchFamily="2" charset="2"/>
              <a:buChar char="ü"/>
            </a:pPr>
            <a:r>
              <a:rPr lang="es-MX" sz="2000" dirty="0">
                <a:solidFill>
                  <a:schemeClr val="tx1"/>
                </a:solidFill>
                <a:latin typeface="Gilroy Light" panose="00000400000000000000" pitchFamily="2" charset="0"/>
              </a:rPr>
              <a:t>Prevención en los procesos de compras y/o adquisiciones: sobre diversos rubros (medicamentos, equipamientos), construcción y/o rehabilitación (obras públicas, aulas escolares), insumos (tecnologías e informática).</a:t>
            </a:r>
            <a:endParaRPr lang="es-ES_tradnl" sz="2000" dirty="0">
              <a:solidFill>
                <a:schemeClr val="tx1"/>
              </a:solidFill>
              <a:latin typeface="Gilroy Light" panose="00000400000000000000" pitchFamily="2" charset="0"/>
            </a:endParaRPr>
          </a:p>
        </p:txBody>
      </p:sp>
    </p:spTree>
    <p:extLst>
      <p:ext uri="{BB962C8B-B14F-4D97-AF65-F5344CB8AC3E}">
        <p14:creationId xmlns:p14="http://schemas.microsoft.com/office/powerpoint/2010/main" val="60290317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B42C539-D3F9-2995-E952-CE7E70539DAE}"/>
            </a:ext>
          </a:extLst>
        </p:cNvPr>
        <p:cNvGrpSpPr/>
        <p:nvPr/>
      </p:nvGrpSpPr>
      <p:grpSpPr>
        <a:xfrm>
          <a:off x="0" y="0"/>
          <a:ext cx="0" cy="0"/>
          <a:chOff x="0" y="0"/>
          <a:chExt cx="0" cy="0"/>
        </a:xfrm>
      </p:grpSpPr>
      <p:sp>
        <p:nvSpPr>
          <p:cNvPr id="2" name="CuadroTexto 1">
            <a:extLst>
              <a:ext uri="{FF2B5EF4-FFF2-40B4-BE49-F238E27FC236}">
                <a16:creationId xmlns:a16="http://schemas.microsoft.com/office/drawing/2014/main" id="{493A7FDE-A9F0-260E-1B40-EC5BE215FCD6}"/>
              </a:ext>
            </a:extLst>
          </p:cNvPr>
          <p:cNvSpPr txBox="1"/>
          <p:nvPr/>
        </p:nvSpPr>
        <p:spPr>
          <a:xfrm>
            <a:off x="736606" y="1094088"/>
            <a:ext cx="7924818" cy="461665"/>
          </a:xfrm>
          <a:prstGeom prst="rect">
            <a:avLst/>
          </a:prstGeom>
          <a:noFill/>
        </p:spPr>
        <p:txBody>
          <a:bodyPr wrap="square" rtlCol="0">
            <a:spAutoFit/>
          </a:bodyPr>
          <a:lstStyle/>
          <a:p>
            <a:pPr algn="ctr"/>
            <a:r>
              <a:rPr lang="es-ES_tradnl" sz="2400" cap="all" dirty="0">
                <a:latin typeface="Gilroy-Bold" panose="00000800000000000000" pitchFamily="2" charset="0"/>
              </a:rPr>
              <a:t>7 etapas del procedimiento licitatorio</a:t>
            </a:r>
            <a:endParaRPr lang="es-ES" sz="2400" cap="all" dirty="0">
              <a:latin typeface="Gilroy-Bold" panose="00000800000000000000" pitchFamily="2" charset="0"/>
            </a:endParaRPr>
          </a:p>
        </p:txBody>
      </p:sp>
      <p:sp>
        <p:nvSpPr>
          <p:cNvPr id="3" name="Rectángulo 2">
            <a:extLst>
              <a:ext uri="{FF2B5EF4-FFF2-40B4-BE49-F238E27FC236}">
                <a16:creationId xmlns:a16="http://schemas.microsoft.com/office/drawing/2014/main" id="{8D6C1739-2200-727A-0B16-97CFA041F351}"/>
              </a:ext>
            </a:extLst>
          </p:cNvPr>
          <p:cNvSpPr/>
          <p:nvPr/>
        </p:nvSpPr>
        <p:spPr>
          <a:xfrm>
            <a:off x="275771" y="5628561"/>
            <a:ext cx="8665030" cy="1077218"/>
          </a:xfrm>
          <a:prstGeom prst="rect">
            <a:avLst/>
          </a:prstGeom>
          <a:solidFill>
            <a:srgbClr val="009887"/>
          </a:solidFill>
        </p:spPr>
        <p:txBody>
          <a:bodyPr wrap="square">
            <a:spAutoFit/>
          </a:bodyPr>
          <a:lstStyle/>
          <a:p>
            <a:pPr algn="just"/>
            <a:r>
              <a:rPr lang="es-MX" sz="1600" dirty="0">
                <a:solidFill>
                  <a:schemeClr val="bg1"/>
                </a:solidFill>
                <a:latin typeface="Franklin Gothic Book" panose="020B0503020102020204" pitchFamily="34" charset="0"/>
              </a:rPr>
              <a:t>“Registro: 210243. Octava Época. Instancia: Tercer Tribunal Colegiado en Materia Administrativa del Primer Circuito. Fuente: Semanario Judicial de la Federación. Tomo XIV, Octubre de 1994, Tesis: I.3o. 572 A. Página: 318. “LICITACION PÚBLICA. EL CUMPLIMIENTO DE SUS BASES ES REQUISITO INDISPENSABLE PARA ANALIZAR LAS OFERTAS Y ADJUDICAR EL CONTRATO RESPECTIVO</a:t>
            </a:r>
          </a:p>
        </p:txBody>
      </p:sp>
      <p:graphicFrame>
        <p:nvGraphicFramePr>
          <p:cNvPr id="4" name="Diagrama 3">
            <a:extLst>
              <a:ext uri="{FF2B5EF4-FFF2-40B4-BE49-F238E27FC236}">
                <a16:creationId xmlns:a16="http://schemas.microsoft.com/office/drawing/2014/main" id="{A2FBF9CB-5E2C-4358-848B-68F5B4E76E78}"/>
              </a:ext>
            </a:extLst>
          </p:cNvPr>
          <p:cNvGraphicFramePr/>
          <p:nvPr>
            <p:extLst>
              <p:ext uri="{D42A27DB-BD31-4B8C-83A1-F6EECF244321}">
                <p14:modId xmlns:p14="http://schemas.microsoft.com/office/powerpoint/2010/main" val="1241970613"/>
              </p:ext>
            </p:extLst>
          </p:nvPr>
        </p:nvGraphicFramePr>
        <p:xfrm>
          <a:off x="1002069" y="1433609"/>
          <a:ext cx="7154958" cy="424008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86051954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0A3EC19-61A7-C538-E3B3-62314E67A9CA}"/>
            </a:ext>
          </a:extLst>
        </p:cNvPr>
        <p:cNvGrpSpPr/>
        <p:nvPr/>
      </p:nvGrpSpPr>
      <p:grpSpPr>
        <a:xfrm>
          <a:off x="0" y="0"/>
          <a:ext cx="0" cy="0"/>
          <a:chOff x="0" y="0"/>
          <a:chExt cx="0" cy="0"/>
        </a:xfrm>
      </p:grpSpPr>
      <p:graphicFrame>
        <p:nvGraphicFramePr>
          <p:cNvPr id="5" name="Marcador de contenido 3">
            <a:extLst>
              <a:ext uri="{FF2B5EF4-FFF2-40B4-BE49-F238E27FC236}">
                <a16:creationId xmlns:a16="http://schemas.microsoft.com/office/drawing/2014/main" id="{2D70A800-6FD9-5146-4891-3372C594B2D3}"/>
              </a:ext>
            </a:extLst>
          </p:cNvPr>
          <p:cNvGraphicFramePr>
            <a:graphicFrameLocks/>
          </p:cNvGraphicFramePr>
          <p:nvPr>
            <p:extLst>
              <p:ext uri="{D42A27DB-BD31-4B8C-83A1-F6EECF244321}">
                <p14:modId xmlns:p14="http://schemas.microsoft.com/office/powerpoint/2010/main" val="336303040"/>
              </p:ext>
            </p:extLst>
          </p:nvPr>
        </p:nvGraphicFramePr>
        <p:xfrm>
          <a:off x="493486" y="1313819"/>
          <a:ext cx="8104414" cy="484023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CuadroTexto 5">
            <a:extLst>
              <a:ext uri="{FF2B5EF4-FFF2-40B4-BE49-F238E27FC236}">
                <a16:creationId xmlns:a16="http://schemas.microsoft.com/office/drawing/2014/main" id="{DF691E69-82FB-A3C2-C3C3-716859ED42DF}"/>
              </a:ext>
            </a:extLst>
          </p:cNvPr>
          <p:cNvSpPr txBox="1"/>
          <p:nvPr/>
        </p:nvSpPr>
        <p:spPr>
          <a:xfrm>
            <a:off x="493486" y="5784726"/>
            <a:ext cx="3316514" cy="369332"/>
          </a:xfrm>
          <a:prstGeom prst="rect">
            <a:avLst/>
          </a:prstGeom>
          <a:noFill/>
        </p:spPr>
        <p:txBody>
          <a:bodyPr wrap="square" rtlCol="0">
            <a:spAutoFit/>
          </a:bodyPr>
          <a:lstStyle/>
          <a:p>
            <a:r>
              <a:rPr lang="es-ES_tradnl" b="1" dirty="0">
                <a:solidFill>
                  <a:srgbClr val="C00000"/>
                </a:solidFill>
                <a:latin typeface="Gilroy Light" panose="00000400000000000000" pitchFamily="2" charset="0"/>
              </a:rPr>
              <a:t>Art. 6 </a:t>
            </a:r>
            <a:r>
              <a:rPr lang="es-ES_tradnl" b="1" dirty="0" err="1">
                <a:solidFill>
                  <a:srgbClr val="C00000"/>
                </a:solidFill>
                <a:latin typeface="Gilroy Light" panose="00000400000000000000" pitchFamily="2" charset="0"/>
              </a:rPr>
              <a:t>LAABMCSECh</a:t>
            </a:r>
            <a:endParaRPr lang="es-ES_tradnl" b="1" dirty="0">
              <a:solidFill>
                <a:srgbClr val="C00000"/>
              </a:solidFill>
              <a:latin typeface="Gilroy Light" panose="00000400000000000000" pitchFamily="2" charset="0"/>
            </a:endParaRPr>
          </a:p>
        </p:txBody>
      </p:sp>
    </p:spTree>
    <p:extLst>
      <p:ext uri="{BB962C8B-B14F-4D97-AF65-F5344CB8AC3E}">
        <p14:creationId xmlns:p14="http://schemas.microsoft.com/office/powerpoint/2010/main" val="83573817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36E8037-C327-7308-FBF3-CDBF3BA0B18D}"/>
            </a:ext>
          </a:extLst>
        </p:cNvPr>
        <p:cNvGrpSpPr/>
        <p:nvPr/>
      </p:nvGrpSpPr>
      <p:grpSpPr>
        <a:xfrm>
          <a:off x="0" y="0"/>
          <a:ext cx="0" cy="0"/>
          <a:chOff x="0" y="0"/>
          <a:chExt cx="0" cy="0"/>
        </a:xfrm>
      </p:grpSpPr>
      <p:sp>
        <p:nvSpPr>
          <p:cNvPr id="2" name="CuadroTexto 1">
            <a:extLst>
              <a:ext uri="{FF2B5EF4-FFF2-40B4-BE49-F238E27FC236}">
                <a16:creationId xmlns:a16="http://schemas.microsoft.com/office/drawing/2014/main" id="{85DDBC60-6836-AC97-9E9B-70DBE43DCFD9}"/>
              </a:ext>
            </a:extLst>
          </p:cNvPr>
          <p:cNvSpPr txBox="1"/>
          <p:nvPr/>
        </p:nvSpPr>
        <p:spPr>
          <a:xfrm>
            <a:off x="736606" y="1094088"/>
            <a:ext cx="7924818" cy="461665"/>
          </a:xfrm>
          <a:prstGeom prst="rect">
            <a:avLst/>
          </a:prstGeom>
          <a:noFill/>
        </p:spPr>
        <p:txBody>
          <a:bodyPr wrap="square" rtlCol="0">
            <a:spAutoFit/>
          </a:bodyPr>
          <a:lstStyle/>
          <a:p>
            <a:pPr algn="ctr"/>
            <a:r>
              <a:rPr lang="es-ES_tradnl" sz="2400" cap="all" dirty="0">
                <a:latin typeface="Gilroy-Bold" panose="00000800000000000000" pitchFamily="2" charset="0"/>
              </a:rPr>
              <a:t>Modalidad de las contrataciones</a:t>
            </a:r>
            <a:endParaRPr lang="es-ES" sz="2400" cap="all" dirty="0">
              <a:latin typeface="Gilroy-Bold" panose="00000800000000000000" pitchFamily="2" charset="0"/>
            </a:endParaRPr>
          </a:p>
        </p:txBody>
      </p:sp>
      <p:graphicFrame>
        <p:nvGraphicFramePr>
          <p:cNvPr id="3" name="Objeto 2">
            <a:extLst>
              <a:ext uri="{FF2B5EF4-FFF2-40B4-BE49-F238E27FC236}">
                <a16:creationId xmlns:a16="http://schemas.microsoft.com/office/drawing/2014/main" id="{BA1556AE-9604-5EBD-BC7D-6E0D3FEC9718}"/>
              </a:ext>
            </a:extLst>
          </p:cNvPr>
          <p:cNvGraphicFramePr>
            <a:graphicFrameLocks noChangeAspect="1"/>
          </p:cNvGraphicFramePr>
          <p:nvPr>
            <p:extLst>
              <p:ext uri="{D42A27DB-BD31-4B8C-83A1-F6EECF244321}">
                <p14:modId xmlns:p14="http://schemas.microsoft.com/office/powerpoint/2010/main" val="1055294907"/>
              </p:ext>
            </p:extLst>
          </p:nvPr>
        </p:nvGraphicFramePr>
        <p:xfrm>
          <a:off x="82549" y="1555754"/>
          <a:ext cx="8978901" cy="5107772"/>
        </p:xfrm>
        <a:graphic>
          <a:graphicData uri="http://schemas.openxmlformats.org/presentationml/2006/ole">
            <mc:AlternateContent xmlns:mc="http://schemas.openxmlformats.org/markup-compatibility/2006">
              <mc:Choice xmlns:v="urn:schemas-microsoft-com:vml" Requires="v">
                <p:oleObj name="Hoja de cálculo" r:id="rId2" imgW="6464300" imgH="3822700" progId="Excel.Sheet.12">
                  <p:embed/>
                </p:oleObj>
              </mc:Choice>
              <mc:Fallback>
                <p:oleObj name="Hoja de cálculo" r:id="rId2" imgW="6464300" imgH="3822700" progId="Excel.Sheet.12">
                  <p:embed/>
                  <p:pic>
                    <p:nvPicPr>
                      <p:cNvPr id="5" name="Objeto 4">
                        <a:extLst>
                          <a:ext uri="{FF2B5EF4-FFF2-40B4-BE49-F238E27FC236}">
                            <a16:creationId xmlns:a16="http://schemas.microsoft.com/office/drawing/2014/main" id="{62BE6FFE-3639-1E44-AB85-D899898492A7}"/>
                          </a:ext>
                        </a:extLst>
                      </p:cNvPr>
                      <p:cNvPicPr/>
                      <p:nvPr/>
                    </p:nvPicPr>
                    <p:blipFill>
                      <a:blip r:embed="rId3"/>
                      <a:stretch>
                        <a:fillRect/>
                      </a:stretch>
                    </p:blipFill>
                    <p:spPr>
                      <a:xfrm>
                        <a:off x="82549" y="1555754"/>
                        <a:ext cx="8978901" cy="5107772"/>
                      </a:xfrm>
                      <a:prstGeom prst="rect">
                        <a:avLst/>
                      </a:prstGeom>
                    </p:spPr>
                  </p:pic>
                </p:oleObj>
              </mc:Fallback>
            </mc:AlternateContent>
          </a:graphicData>
        </a:graphic>
      </p:graphicFrame>
    </p:spTree>
    <p:extLst>
      <p:ext uri="{BB962C8B-B14F-4D97-AF65-F5344CB8AC3E}">
        <p14:creationId xmlns:p14="http://schemas.microsoft.com/office/powerpoint/2010/main" val="273356921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B044252-0799-12C4-6C61-AD206ECA0D7C}"/>
            </a:ext>
          </a:extLst>
        </p:cNvPr>
        <p:cNvGrpSpPr/>
        <p:nvPr/>
      </p:nvGrpSpPr>
      <p:grpSpPr>
        <a:xfrm>
          <a:off x="0" y="0"/>
          <a:ext cx="0" cy="0"/>
          <a:chOff x="0" y="0"/>
          <a:chExt cx="0" cy="0"/>
        </a:xfrm>
      </p:grpSpPr>
      <p:sp>
        <p:nvSpPr>
          <p:cNvPr id="2" name="CuadroTexto 1">
            <a:extLst>
              <a:ext uri="{FF2B5EF4-FFF2-40B4-BE49-F238E27FC236}">
                <a16:creationId xmlns:a16="http://schemas.microsoft.com/office/drawing/2014/main" id="{14C062B7-10AC-FA54-F17F-C57838CF674C}"/>
              </a:ext>
            </a:extLst>
          </p:cNvPr>
          <p:cNvSpPr txBox="1"/>
          <p:nvPr/>
        </p:nvSpPr>
        <p:spPr>
          <a:xfrm>
            <a:off x="736606" y="1094088"/>
            <a:ext cx="7924818" cy="461665"/>
          </a:xfrm>
          <a:prstGeom prst="rect">
            <a:avLst/>
          </a:prstGeom>
          <a:noFill/>
        </p:spPr>
        <p:txBody>
          <a:bodyPr wrap="square" rtlCol="0">
            <a:spAutoFit/>
          </a:bodyPr>
          <a:lstStyle/>
          <a:p>
            <a:pPr algn="ctr"/>
            <a:r>
              <a:rPr lang="es-ES_tradnl" sz="2400" cap="all" dirty="0">
                <a:latin typeface="Gilroy-Bold" panose="00000800000000000000" pitchFamily="2" charset="0"/>
              </a:rPr>
              <a:t>Inicio de procedimiento</a:t>
            </a:r>
            <a:endParaRPr lang="es-ES" sz="2400" cap="all" dirty="0">
              <a:latin typeface="Gilroy-Bold" panose="00000800000000000000" pitchFamily="2" charset="0"/>
            </a:endParaRPr>
          </a:p>
        </p:txBody>
      </p:sp>
      <p:graphicFrame>
        <p:nvGraphicFramePr>
          <p:cNvPr id="3" name="Marcador de contenido 3">
            <a:extLst>
              <a:ext uri="{FF2B5EF4-FFF2-40B4-BE49-F238E27FC236}">
                <a16:creationId xmlns:a16="http://schemas.microsoft.com/office/drawing/2014/main" id="{EBC9F539-7D82-4685-DFA1-7CC877FD8247}"/>
              </a:ext>
            </a:extLst>
          </p:cNvPr>
          <p:cNvGraphicFramePr>
            <a:graphicFrameLocks/>
          </p:cNvGraphicFramePr>
          <p:nvPr>
            <p:extLst>
              <p:ext uri="{D42A27DB-BD31-4B8C-83A1-F6EECF244321}">
                <p14:modId xmlns:p14="http://schemas.microsoft.com/office/powerpoint/2010/main" val="676968259"/>
              </p:ext>
            </p:extLst>
          </p:nvPr>
        </p:nvGraphicFramePr>
        <p:xfrm>
          <a:off x="254000" y="1495127"/>
          <a:ext cx="8712200" cy="521746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CuadroTexto 3">
            <a:extLst>
              <a:ext uri="{FF2B5EF4-FFF2-40B4-BE49-F238E27FC236}">
                <a16:creationId xmlns:a16="http://schemas.microsoft.com/office/drawing/2014/main" id="{1EAEDC6B-7C90-C3D0-AAF1-379E62A49EC0}"/>
              </a:ext>
            </a:extLst>
          </p:cNvPr>
          <p:cNvSpPr txBox="1"/>
          <p:nvPr/>
        </p:nvSpPr>
        <p:spPr>
          <a:xfrm>
            <a:off x="457182" y="6286111"/>
            <a:ext cx="2377004" cy="369332"/>
          </a:xfrm>
          <a:prstGeom prst="rect">
            <a:avLst/>
          </a:prstGeom>
          <a:noFill/>
        </p:spPr>
        <p:txBody>
          <a:bodyPr wrap="square" rtlCol="0">
            <a:spAutoFit/>
          </a:bodyPr>
          <a:lstStyle/>
          <a:p>
            <a:r>
              <a:rPr lang="es-ES_tradnl" b="1" dirty="0">
                <a:solidFill>
                  <a:srgbClr val="C00000"/>
                </a:solidFill>
              </a:rPr>
              <a:t>Art. 51 </a:t>
            </a:r>
            <a:r>
              <a:rPr lang="es-ES_tradnl" b="1" dirty="0" err="1">
                <a:solidFill>
                  <a:srgbClr val="C00000"/>
                </a:solidFill>
              </a:rPr>
              <a:t>LAABMCSECh</a:t>
            </a:r>
            <a:endParaRPr lang="es-ES_tradnl" b="1" dirty="0">
              <a:solidFill>
                <a:srgbClr val="C00000"/>
              </a:solidFill>
            </a:endParaRPr>
          </a:p>
        </p:txBody>
      </p:sp>
    </p:spTree>
    <p:extLst>
      <p:ext uri="{BB962C8B-B14F-4D97-AF65-F5344CB8AC3E}">
        <p14:creationId xmlns:p14="http://schemas.microsoft.com/office/powerpoint/2010/main" val="341321130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13EF672-F326-873F-80F5-FE1585ED91DB}"/>
            </a:ext>
          </a:extLst>
        </p:cNvPr>
        <p:cNvGrpSpPr/>
        <p:nvPr/>
      </p:nvGrpSpPr>
      <p:grpSpPr>
        <a:xfrm>
          <a:off x="0" y="0"/>
          <a:ext cx="0" cy="0"/>
          <a:chOff x="0" y="0"/>
          <a:chExt cx="0" cy="0"/>
        </a:xfrm>
      </p:grpSpPr>
      <p:sp>
        <p:nvSpPr>
          <p:cNvPr id="2" name="CuadroTexto 1">
            <a:extLst>
              <a:ext uri="{FF2B5EF4-FFF2-40B4-BE49-F238E27FC236}">
                <a16:creationId xmlns:a16="http://schemas.microsoft.com/office/drawing/2014/main" id="{94FA1869-8072-5B61-A7A0-14700A2189E9}"/>
              </a:ext>
            </a:extLst>
          </p:cNvPr>
          <p:cNvSpPr txBox="1"/>
          <p:nvPr/>
        </p:nvSpPr>
        <p:spPr>
          <a:xfrm>
            <a:off x="736606" y="1094088"/>
            <a:ext cx="7924818" cy="461665"/>
          </a:xfrm>
          <a:prstGeom prst="rect">
            <a:avLst/>
          </a:prstGeom>
          <a:noFill/>
        </p:spPr>
        <p:txBody>
          <a:bodyPr wrap="square" rtlCol="0">
            <a:spAutoFit/>
          </a:bodyPr>
          <a:lstStyle/>
          <a:p>
            <a:pPr algn="ctr"/>
            <a:r>
              <a:rPr lang="es-ES_tradnl" sz="2400" cap="all" dirty="0">
                <a:latin typeface="Gilroy-Bold" panose="00000800000000000000" pitchFamily="2" charset="0"/>
              </a:rPr>
              <a:t>convocatorias</a:t>
            </a:r>
            <a:endParaRPr lang="es-ES" sz="2400" cap="all" dirty="0">
              <a:latin typeface="Gilroy-Bold" panose="00000800000000000000" pitchFamily="2" charset="0"/>
            </a:endParaRPr>
          </a:p>
        </p:txBody>
      </p:sp>
      <p:sp>
        <p:nvSpPr>
          <p:cNvPr id="3" name="Marcador de contenido 2">
            <a:extLst>
              <a:ext uri="{FF2B5EF4-FFF2-40B4-BE49-F238E27FC236}">
                <a16:creationId xmlns:a16="http://schemas.microsoft.com/office/drawing/2014/main" id="{D9E52FD7-07D7-3622-1BF2-2313F3C24C79}"/>
              </a:ext>
            </a:extLst>
          </p:cNvPr>
          <p:cNvSpPr txBox="1">
            <a:spLocks/>
          </p:cNvSpPr>
          <p:nvPr/>
        </p:nvSpPr>
        <p:spPr>
          <a:xfrm>
            <a:off x="482576" y="1555753"/>
            <a:ext cx="8178848" cy="5123546"/>
          </a:xfrm>
          <a:prstGeom prst="rect">
            <a:avLst/>
          </a:prstGeom>
        </p:spPr>
        <p:txBody>
          <a:bodyPr vert="horz" lIns="91440" tIns="45720" rIns="91440" bIns="45720" rtlCol="0">
            <a:noAutofit/>
          </a:bodyPr>
          <a:lstStyle>
            <a:defPPr>
              <a:defRPr lang="es-ES"/>
            </a:defPPr>
            <a:lvl1pPr marL="360363" indent="-360363" algn="just">
              <a:lnSpc>
                <a:spcPct val="150000"/>
              </a:lnSpc>
              <a:spcBef>
                <a:spcPts val="0"/>
              </a:spcBef>
              <a:buFont typeface="Wingdings" panose="05000000000000000000" pitchFamily="2" charset="2"/>
              <a:buChar char="ü"/>
              <a:defRPr sz="2000">
                <a:latin typeface="Gilroy Light" panose="00000400000000000000" pitchFamily="2" charset="0"/>
              </a:defRPr>
            </a:lvl1pPr>
            <a:lvl2pPr indent="0" algn="ctr">
              <a:spcBef>
                <a:spcPct val="20000"/>
              </a:spcBef>
              <a:buFont typeface="Arial"/>
              <a:buNone/>
              <a:defRPr sz="2800">
                <a:solidFill>
                  <a:schemeClr val="tx1">
                    <a:tint val="75000"/>
                  </a:schemeClr>
                </a:solidFill>
              </a:defRPr>
            </a:lvl2pPr>
            <a:lvl3pPr indent="0" algn="ctr">
              <a:spcBef>
                <a:spcPct val="20000"/>
              </a:spcBef>
              <a:buFont typeface="Arial"/>
              <a:buNone/>
              <a:defRPr sz="2400">
                <a:solidFill>
                  <a:schemeClr val="tx1">
                    <a:tint val="75000"/>
                  </a:schemeClr>
                </a:solidFill>
              </a:defRPr>
            </a:lvl3pPr>
            <a:lvl4pPr indent="0" algn="ctr">
              <a:spcBef>
                <a:spcPct val="20000"/>
              </a:spcBef>
              <a:buFont typeface="Arial"/>
              <a:buNone/>
              <a:defRPr sz="2000">
                <a:solidFill>
                  <a:schemeClr val="tx1">
                    <a:tint val="75000"/>
                  </a:schemeClr>
                </a:solidFill>
              </a:defRPr>
            </a:lvl4pPr>
            <a:lvl5pPr indent="0" algn="ctr">
              <a:spcBef>
                <a:spcPct val="20000"/>
              </a:spcBef>
              <a:buFont typeface="Arial"/>
              <a:buNone/>
              <a:defRPr sz="2000">
                <a:solidFill>
                  <a:schemeClr val="tx1">
                    <a:tint val="75000"/>
                  </a:schemeClr>
                </a:solidFill>
              </a:defRPr>
            </a:lvl5pPr>
            <a:lvl6pPr indent="0" algn="ctr">
              <a:spcBef>
                <a:spcPct val="20000"/>
              </a:spcBef>
              <a:buFont typeface="Arial"/>
              <a:buNone/>
              <a:defRPr sz="2000">
                <a:solidFill>
                  <a:schemeClr val="tx1">
                    <a:tint val="75000"/>
                  </a:schemeClr>
                </a:solidFill>
              </a:defRPr>
            </a:lvl6pPr>
            <a:lvl7pPr indent="0" algn="ctr">
              <a:spcBef>
                <a:spcPct val="20000"/>
              </a:spcBef>
              <a:buFont typeface="Arial"/>
              <a:buNone/>
              <a:defRPr sz="2000">
                <a:solidFill>
                  <a:schemeClr val="tx1">
                    <a:tint val="75000"/>
                  </a:schemeClr>
                </a:solidFill>
              </a:defRPr>
            </a:lvl7pPr>
            <a:lvl8pPr indent="0" algn="ctr">
              <a:spcBef>
                <a:spcPct val="20000"/>
              </a:spcBef>
              <a:buFont typeface="Arial"/>
              <a:buNone/>
              <a:defRPr sz="2000">
                <a:solidFill>
                  <a:schemeClr val="tx1">
                    <a:tint val="75000"/>
                  </a:schemeClr>
                </a:solidFill>
              </a:defRPr>
            </a:lvl8pPr>
            <a:lvl9pPr indent="0" algn="ctr">
              <a:spcBef>
                <a:spcPct val="20000"/>
              </a:spcBef>
              <a:buFont typeface="Arial"/>
              <a:buNone/>
              <a:defRPr sz="2000">
                <a:solidFill>
                  <a:schemeClr val="tx1">
                    <a:tint val="75000"/>
                  </a:schemeClr>
                </a:solidFill>
              </a:defRPr>
            </a:lvl9pPr>
          </a:lstStyle>
          <a:p>
            <a:pPr marL="0" indent="0" algn="just">
              <a:lnSpc>
                <a:spcPct val="100000"/>
              </a:lnSpc>
              <a:buNone/>
            </a:pPr>
            <a:r>
              <a:rPr lang="es-MX" sz="1800" dirty="0"/>
              <a:t>Las convocatorias podrán referirse a uno o más bienes y servicios y contendrán como mínimo: </a:t>
            </a:r>
          </a:p>
          <a:p>
            <a:pPr marL="355600" indent="-355600" algn="just">
              <a:lnSpc>
                <a:spcPct val="100000"/>
              </a:lnSpc>
              <a:buAutoNum type="romanUcPeriod"/>
            </a:pPr>
            <a:r>
              <a:rPr lang="es-MX" sz="1700" dirty="0"/>
              <a:t>El nombre, denominación o razón social de la Convocante. </a:t>
            </a:r>
          </a:p>
          <a:p>
            <a:pPr marL="355600" indent="-355600" algn="just">
              <a:lnSpc>
                <a:spcPct val="100000"/>
              </a:lnSpc>
              <a:buAutoNum type="romanUcPeriod"/>
            </a:pPr>
            <a:r>
              <a:rPr lang="es-MX" sz="1700" dirty="0"/>
              <a:t>La indicación de los lugares, oficinas de gobierno o, en su caso, medios electrónicos de comunicación, fechas y horarios en que los interesados podrán obtener las bases y especificaciones de la licitación y en su caso, el costo y forma de pago de las mismas. Cuando el documento que contenga las bases implique un costo, este será fijado sólo en razón de la recuperación de las erogaciones por publicación de la convocatoria y de la reproducción de los documentos que se entreguen; los interesados podrán revisar tales documentos antes del pago de dicho costo, el cual será requisito para participar en la licitación. </a:t>
            </a:r>
          </a:p>
          <a:p>
            <a:pPr marL="355600" indent="-355600" algn="just">
              <a:lnSpc>
                <a:spcPct val="100000"/>
              </a:lnSpc>
              <a:buAutoNum type="romanUcPeriod"/>
            </a:pPr>
            <a:r>
              <a:rPr lang="es-MX" sz="1700" dirty="0"/>
              <a:t>La fecha, hora y lugar de celebración del acto de presentación y apertura de propuestas. </a:t>
            </a:r>
          </a:p>
          <a:p>
            <a:pPr marL="355600" indent="-355600" algn="just">
              <a:lnSpc>
                <a:spcPct val="100000"/>
              </a:lnSpc>
              <a:buAutoNum type="romanUcPeriod"/>
            </a:pPr>
            <a:r>
              <a:rPr lang="es-MX" sz="1700" dirty="0"/>
              <a:t>La indicación del tipo de Licitación por Convocatoria Pública: estatal o nacional. </a:t>
            </a:r>
          </a:p>
          <a:p>
            <a:pPr marL="355600" indent="-355600" algn="just">
              <a:lnSpc>
                <a:spcPct val="100000"/>
              </a:lnSpc>
              <a:buAutoNum type="romanUcPeriod"/>
            </a:pPr>
            <a:r>
              <a:rPr lang="es-MX" sz="1700" dirty="0"/>
              <a:t>La indicación que ninguna de las condiciones contenidas en las bases de la Licitación por Convocatoria Pública, así como en las proposiciones presentadas por los Licitantes, podrán ser negociadas.</a:t>
            </a:r>
          </a:p>
        </p:txBody>
      </p:sp>
      <p:sp>
        <p:nvSpPr>
          <p:cNvPr id="5" name="CuadroTexto 4">
            <a:extLst>
              <a:ext uri="{FF2B5EF4-FFF2-40B4-BE49-F238E27FC236}">
                <a16:creationId xmlns:a16="http://schemas.microsoft.com/office/drawing/2014/main" id="{43780B7A-2BAA-D254-B202-9DD115CDFA6A}"/>
              </a:ext>
            </a:extLst>
          </p:cNvPr>
          <p:cNvSpPr txBox="1"/>
          <p:nvPr/>
        </p:nvSpPr>
        <p:spPr>
          <a:xfrm>
            <a:off x="482576" y="6519902"/>
            <a:ext cx="4572000" cy="338554"/>
          </a:xfrm>
          <a:prstGeom prst="rect">
            <a:avLst/>
          </a:prstGeom>
          <a:noFill/>
        </p:spPr>
        <p:txBody>
          <a:bodyPr wrap="square">
            <a:spAutoFit/>
          </a:bodyPr>
          <a:lstStyle/>
          <a:p>
            <a:pPr marL="0" indent="0" algn="just">
              <a:buNone/>
            </a:pPr>
            <a:r>
              <a:rPr lang="es-MX" sz="1600" b="1" dirty="0">
                <a:solidFill>
                  <a:srgbClr val="C00000"/>
                </a:solidFill>
                <a:latin typeface="Gilroy Light" panose="00000400000000000000" pitchFamily="2" charset="0"/>
              </a:rPr>
              <a:t>Art. 25 </a:t>
            </a:r>
            <a:r>
              <a:rPr lang="es-MX" sz="1600" b="1" dirty="0" err="1">
                <a:solidFill>
                  <a:srgbClr val="C00000"/>
                </a:solidFill>
                <a:latin typeface="Gilroy Light" panose="00000400000000000000" pitchFamily="2" charset="0"/>
              </a:rPr>
              <a:t>LAABMCSECh</a:t>
            </a:r>
            <a:endParaRPr lang="es-ES_tradnl" sz="1600" b="1" dirty="0">
              <a:solidFill>
                <a:srgbClr val="C00000"/>
              </a:solidFill>
              <a:latin typeface="Gilroy Light" panose="00000400000000000000" pitchFamily="2" charset="0"/>
            </a:endParaRPr>
          </a:p>
        </p:txBody>
      </p:sp>
    </p:spTree>
    <p:extLst>
      <p:ext uri="{BB962C8B-B14F-4D97-AF65-F5344CB8AC3E}">
        <p14:creationId xmlns:p14="http://schemas.microsoft.com/office/powerpoint/2010/main" val="105030578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3164742-59C8-D53D-8642-89749DC05539}"/>
            </a:ext>
          </a:extLst>
        </p:cNvPr>
        <p:cNvGrpSpPr/>
        <p:nvPr/>
      </p:nvGrpSpPr>
      <p:grpSpPr>
        <a:xfrm>
          <a:off x="0" y="0"/>
          <a:ext cx="0" cy="0"/>
          <a:chOff x="0" y="0"/>
          <a:chExt cx="0" cy="0"/>
        </a:xfrm>
      </p:grpSpPr>
      <p:sp>
        <p:nvSpPr>
          <p:cNvPr id="2" name="CuadroTexto 1">
            <a:extLst>
              <a:ext uri="{FF2B5EF4-FFF2-40B4-BE49-F238E27FC236}">
                <a16:creationId xmlns:a16="http://schemas.microsoft.com/office/drawing/2014/main" id="{53718CCB-5AAA-878A-B0FD-4AEC7644ECE8}"/>
              </a:ext>
            </a:extLst>
          </p:cNvPr>
          <p:cNvSpPr txBox="1"/>
          <p:nvPr/>
        </p:nvSpPr>
        <p:spPr>
          <a:xfrm>
            <a:off x="736606" y="1094088"/>
            <a:ext cx="7924818" cy="461665"/>
          </a:xfrm>
          <a:prstGeom prst="rect">
            <a:avLst/>
          </a:prstGeom>
          <a:noFill/>
        </p:spPr>
        <p:txBody>
          <a:bodyPr wrap="square" rtlCol="0">
            <a:spAutoFit/>
          </a:bodyPr>
          <a:lstStyle/>
          <a:p>
            <a:pPr algn="ctr"/>
            <a:r>
              <a:rPr lang="es-ES_tradnl" sz="2400" cap="all" dirty="0">
                <a:latin typeface="Gilroy-Bold" panose="00000800000000000000" pitchFamily="2" charset="0"/>
              </a:rPr>
              <a:t>convocatorias</a:t>
            </a:r>
            <a:endParaRPr lang="es-ES" sz="2400" cap="all" dirty="0">
              <a:latin typeface="Gilroy-Bold" panose="00000800000000000000" pitchFamily="2" charset="0"/>
            </a:endParaRPr>
          </a:p>
        </p:txBody>
      </p:sp>
      <p:sp>
        <p:nvSpPr>
          <p:cNvPr id="3" name="Marcador de contenido 2">
            <a:extLst>
              <a:ext uri="{FF2B5EF4-FFF2-40B4-BE49-F238E27FC236}">
                <a16:creationId xmlns:a16="http://schemas.microsoft.com/office/drawing/2014/main" id="{6F66641C-64A0-0933-AE11-FA5D05C1EE71}"/>
              </a:ext>
            </a:extLst>
          </p:cNvPr>
          <p:cNvSpPr txBox="1">
            <a:spLocks/>
          </p:cNvSpPr>
          <p:nvPr/>
        </p:nvSpPr>
        <p:spPr>
          <a:xfrm>
            <a:off x="482576" y="1555753"/>
            <a:ext cx="8178848" cy="5123546"/>
          </a:xfrm>
          <a:prstGeom prst="rect">
            <a:avLst/>
          </a:prstGeom>
        </p:spPr>
        <p:txBody>
          <a:bodyPr vert="horz" lIns="91440" tIns="45720" rIns="91440" bIns="45720" rtlCol="0">
            <a:noAutofit/>
          </a:bodyPr>
          <a:lstStyle>
            <a:defPPr>
              <a:defRPr lang="es-ES"/>
            </a:defPPr>
            <a:lvl1pPr marL="360363" indent="-360363" algn="just">
              <a:lnSpc>
                <a:spcPct val="150000"/>
              </a:lnSpc>
              <a:spcBef>
                <a:spcPts val="0"/>
              </a:spcBef>
              <a:buFont typeface="Wingdings" panose="05000000000000000000" pitchFamily="2" charset="2"/>
              <a:buChar char="ü"/>
              <a:defRPr sz="2000">
                <a:latin typeface="Gilroy Light" panose="00000400000000000000" pitchFamily="2" charset="0"/>
              </a:defRPr>
            </a:lvl1pPr>
            <a:lvl2pPr indent="0" algn="ctr">
              <a:spcBef>
                <a:spcPct val="20000"/>
              </a:spcBef>
              <a:buFont typeface="Arial"/>
              <a:buNone/>
              <a:defRPr sz="2800">
                <a:solidFill>
                  <a:schemeClr val="tx1">
                    <a:tint val="75000"/>
                  </a:schemeClr>
                </a:solidFill>
              </a:defRPr>
            </a:lvl2pPr>
            <a:lvl3pPr indent="0" algn="ctr">
              <a:spcBef>
                <a:spcPct val="20000"/>
              </a:spcBef>
              <a:buFont typeface="Arial"/>
              <a:buNone/>
              <a:defRPr sz="2400">
                <a:solidFill>
                  <a:schemeClr val="tx1">
                    <a:tint val="75000"/>
                  </a:schemeClr>
                </a:solidFill>
              </a:defRPr>
            </a:lvl3pPr>
            <a:lvl4pPr indent="0" algn="ctr">
              <a:spcBef>
                <a:spcPct val="20000"/>
              </a:spcBef>
              <a:buFont typeface="Arial"/>
              <a:buNone/>
              <a:defRPr sz="2000">
                <a:solidFill>
                  <a:schemeClr val="tx1">
                    <a:tint val="75000"/>
                  </a:schemeClr>
                </a:solidFill>
              </a:defRPr>
            </a:lvl4pPr>
            <a:lvl5pPr indent="0" algn="ctr">
              <a:spcBef>
                <a:spcPct val="20000"/>
              </a:spcBef>
              <a:buFont typeface="Arial"/>
              <a:buNone/>
              <a:defRPr sz="2000">
                <a:solidFill>
                  <a:schemeClr val="tx1">
                    <a:tint val="75000"/>
                  </a:schemeClr>
                </a:solidFill>
              </a:defRPr>
            </a:lvl5pPr>
            <a:lvl6pPr indent="0" algn="ctr">
              <a:spcBef>
                <a:spcPct val="20000"/>
              </a:spcBef>
              <a:buFont typeface="Arial"/>
              <a:buNone/>
              <a:defRPr sz="2000">
                <a:solidFill>
                  <a:schemeClr val="tx1">
                    <a:tint val="75000"/>
                  </a:schemeClr>
                </a:solidFill>
              </a:defRPr>
            </a:lvl6pPr>
            <a:lvl7pPr indent="0" algn="ctr">
              <a:spcBef>
                <a:spcPct val="20000"/>
              </a:spcBef>
              <a:buFont typeface="Arial"/>
              <a:buNone/>
              <a:defRPr sz="2000">
                <a:solidFill>
                  <a:schemeClr val="tx1">
                    <a:tint val="75000"/>
                  </a:schemeClr>
                </a:solidFill>
              </a:defRPr>
            </a:lvl7pPr>
            <a:lvl8pPr indent="0" algn="ctr">
              <a:spcBef>
                <a:spcPct val="20000"/>
              </a:spcBef>
              <a:buFont typeface="Arial"/>
              <a:buNone/>
              <a:defRPr sz="2000">
                <a:solidFill>
                  <a:schemeClr val="tx1">
                    <a:tint val="75000"/>
                  </a:schemeClr>
                </a:solidFill>
              </a:defRPr>
            </a:lvl8pPr>
            <a:lvl9pPr indent="0" algn="ctr">
              <a:spcBef>
                <a:spcPct val="20000"/>
              </a:spcBef>
              <a:buFont typeface="Arial"/>
              <a:buNone/>
              <a:defRPr sz="2000">
                <a:solidFill>
                  <a:schemeClr val="tx1">
                    <a:tint val="75000"/>
                  </a:schemeClr>
                </a:solidFill>
              </a:defRPr>
            </a:lvl9pPr>
          </a:lstStyle>
          <a:p>
            <a:pPr marL="0" indent="0" algn="just">
              <a:lnSpc>
                <a:spcPct val="100000"/>
              </a:lnSpc>
              <a:buNone/>
            </a:pPr>
            <a:r>
              <a:rPr lang="es-MX" sz="1800" dirty="0"/>
              <a:t>Las convocatorias podrán referirse a uno o más bienes y servicios y contendrán como mínimo: </a:t>
            </a:r>
          </a:p>
          <a:p>
            <a:pPr marL="0" indent="0" algn="just">
              <a:lnSpc>
                <a:spcPct val="100000"/>
              </a:lnSpc>
              <a:buNone/>
            </a:pPr>
            <a:endParaRPr lang="es-MX" sz="1800" dirty="0"/>
          </a:p>
          <a:p>
            <a:pPr marL="266700" indent="-266700" algn="just">
              <a:lnSpc>
                <a:spcPct val="100000"/>
              </a:lnSpc>
              <a:spcAft>
                <a:spcPts val="600"/>
              </a:spcAft>
              <a:buNone/>
            </a:pPr>
            <a:r>
              <a:rPr lang="es-MX" sz="1800" dirty="0"/>
              <a:t>VI. La descripción general, cantidad y unidad de medida de cada uno de los bienes o servicios que sean objeto de la Licitación por Convocatoria Pública; así como la correspondiente por lo menos a cinco de las partidas o conceptos de mayor monto. </a:t>
            </a:r>
          </a:p>
          <a:p>
            <a:pPr marL="266700" indent="-266700" algn="just">
              <a:lnSpc>
                <a:spcPct val="100000"/>
              </a:lnSpc>
              <a:spcAft>
                <a:spcPts val="600"/>
              </a:spcAft>
              <a:buNone/>
            </a:pPr>
            <a:r>
              <a:rPr lang="es-MX" sz="1800" dirty="0"/>
              <a:t>VII. Lugar y plazo de entrega de los bienes o servicios licitados. </a:t>
            </a:r>
          </a:p>
          <a:p>
            <a:pPr marL="266700" indent="-266700" algn="just">
              <a:lnSpc>
                <a:spcPct val="100000"/>
              </a:lnSpc>
              <a:spcAft>
                <a:spcPts val="600"/>
              </a:spcAft>
              <a:buNone/>
            </a:pPr>
            <a:r>
              <a:rPr lang="es-MX" sz="1800" dirty="0"/>
              <a:t>VIII. Condiciones de pago, señalando el momento en que se haga exigible el mismo. </a:t>
            </a:r>
          </a:p>
          <a:p>
            <a:pPr marL="266700" indent="-266700" algn="just">
              <a:lnSpc>
                <a:spcPct val="100000"/>
              </a:lnSpc>
              <a:spcAft>
                <a:spcPts val="600"/>
              </a:spcAft>
              <a:buNone/>
            </a:pPr>
            <a:r>
              <a:rPr lang="es-MX" sz="1800" dirty="0"/>
              <a:t>IX. Los porcentajes de los anticipos que, en su caso, se otorgarán. </a:t>
            </a:r>
          </a:p>
          <a:p>
            <a:pPr marL="266700" indent="-266700" algn="just">
              <a:lnSpc>
                <a:spcPct val="100000"/>
              </a:lnSpc>
              <a:spcAft>
                <a:spcPts val="600"/>
              </a:spcAft>
              <a:buNone/>
            </a:pPr>
            <a:r>
              <a:rPr lang="es-MX" sz="1800" dirty="0"/>
              <a:t>X. La indicación de que no podrán participar las personas que se encuentren en los supuestos del artículo 32 de la presente Ley. </a:t>
            </a:r>
          </a:p>
          <a:p>
            <a:pPr marL="266700" indent="-266700" algn="just">
              <a:lnSpc>
                <a:spcPct val="100000"/>
              </a:lnSpc>
              <a:spcAft>
                <a:spcPts val="600"/>
              </a:spcAft>
              <a:buNone/>
            </a:pPr>
            <a:r>
              <a:rPr lang="es-MX" sz="1800" dirty="0"/>
              <a:t>XI. En el caso de arrendamiento de bienes muebles, la indicación de si éste es con o sin opción a compra.</a:t>
            </a:r>
          </a:p>
        </p:txBody>
      </p:sp>
      <p:sp>
        <p:nvSpPr>
          <p:cNvPr id="4" name="CuadroTexto 3">
            <a:extLst>
              <a:ext uri="{FF2B5EF4-FFF2-40B4-BE49-F238E27FC236}">
                <a16:creationId xmlns:a16="http://schemas.microsoft.com/office/drawing/2014/main" id="{EBE82CE4-BE53-7507-34BE-B41E48CFB815}"/>
              </a:ext>
            </a:extLst>
          </p:cNvPr>
          <p:cNvSpPr txBox="1"/>
          <p:nvPr/>
        </p:nvSpPr>
        <p:spPr>
          <a:xfrm>
            <a:off x="482576" y="6456402"/>
            <a:ext cx="4572000" cy="338554"/>
          </a:xfrm>
          <a:prstGeom prst="rect">
            <a:avLst/>
          </a:prstGeom>
          <a:noFill/>
        </p:spPr>
        <p:txBody>
          <a:bodyPr wrap="square">
            <a:spAutoFit/>
          </a:bodyPr>
          <a:lstStyle/>
          <a:p>
            <a:pPr marL="0" indent="0" algn="just">
              <a:buNone/>
            </a:pPr>
            <a:r>
              <a:rPr lang="es-MX" sz="1600" b="1" dirty="0">
                <a:solidFill>
                  <a:srgbClr val="C00000"/>
                </a:solidFill>
                <a:latin typeface="Gilroy Light" panose="00000400000000000000" pitchFamily="2" charset="0"/>
              </a:rPr>
              <a:t>Art. 25 </a:t>
            </a:r>
            <a:r>
              <a:rPr lang="es-MX" sz="1600" b="1" dirty="0" err="1">
                <a:solidFill>
                  <a:srgbClr val="C00000"/>
                </a:solidFill>
                <a:latin typeface="Gilroy Light" panose="00000400000000000000" pitchFamily="2" charset="0"/>
              </a:rPr>
              <a:t>LAABMCSECh</a:t>
            </a:r>
            <a:endParaRPr lang="es-ES_tradnl" sz="1600" b="1" dirty="0">
              <a:solidFill>
                <a:srgbClr val="C00000"/>
              </a:solidFill>
              <a:latin typeface="Gilroy Light" panose="00000400000000000000" pitchFamily="2" charset="0"/>
            </a:endParaRPr>
          </a:p>
        </p:txBody>
      </p:sp>
    </p:spTree>
    <p:extLst>
      <p:ext uri="{BB962C8B-B14F-4D97-AF65-F5344CB8AC3E}">
        <p14:creationId xmlns:p14="http://schemas.microsoft.com/office/powerpoint/2010/main" val="70566614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1B96CD3-CB81-643E-BE27-D91008C1A71D}"/>
            </a:ext>
          </a:extLst>
        </p:cNvPr>
        <p:cNvGrpSpPr/>
        <p:nvPr/>
      </p:nvGrpSpPr>
      <p:grpSpPr>
        <a:xfrm>
          <a:off x="0" y="0"/>
          <a:ext cx="0" cy="0"/>
          <a:chOff x="0" y="0"/>
          <a:chExt cx="0" cy="0"/>
        </a:xfrm>
      </p:grpSpPr>
      <p:sp>
        <p:nvSpPr>
          <p:cNvPr id="2" name="CuadroTexto 1">
            <a:extLst>
              <a:ext uri="{FF2B5EF4-FFF2-40B4-BE49-F238E27FC236}">
                <a16:creationId xmlns:a16="http://schemas.microsoft.com/office/drawing/2014/main" id="{786A967F-DFCB-5225-FF6B-BB1B20E43F07}"/>
              </a:ext>
            </a:extLst>
          </p:cNvPr>
          <p:cNvSpPr txBox="1"/>
          <p:nvPr/>
        </p:nvSpPr>
        <p:spPr>
          <a:xfrm>
            <a:off x="736606" y="1094088"/>
            <a:ext cx="7924818" cy="461665"/>
          </a:xfrm>
          <a:prstGeom prst="rect">
            <a:avLst/>
          </a:prstGeom>
          <a:noFill/>
        </p:spPr>
        <p:txBody>
          <a:bodyPr wrap="square" rtlCol="0">
            <a:spAutoFit/>
          </a:bodyPr>
          <a:lstStyle/>
          <a:p>
            <a:pPr algn="ctr"/>
            <a:r>
              <a:rPr lang="es-ES_tradnl" sz="2400" cap="all" dirty="0">
                <a:latin typeface="Gilroy-Bold" panose="00000800000000000000" pitchFamily="2" charset="0"/>
              </a:rPr>
              <a:t>convocatorias</a:t>
            </a:r>
            <a:endParaRPr lang="es-ES" sz="2400" cap="all" dirty="0">
              <a:latin typeface="Gilroy-Bold" panose="00000800000000000000" pitchFamily="2" charset="0"/>
            </a:endParaRPr>
          </a:p>
        </p:txBody>
      </p:sp>
      <p:sp>
        <p:nvSpPr>
          <p:cNvPr id="3" name="Marcador de contenido 2">
            <a:extLst>
              <a:ext uri="{FF2B5EF4-FFF2-40B4-BE49-F238E27FC236}">
                <a16:creationId xmlns:a16="http://schemas.microsoft.com/office/drawing/2014/main" id="{3EFE2D37-7E48-9552-8FC8-457E93431599}"/>
              </a:ext>
            </a:extLst>
          </p:cNvPr>
          <p:cNvSpPr txBox="1">
            <a:spLocks/>
          </p:cNvSpPr>
          <p:nvPr/>
        </p:nvSpPr>
        <p:spPr>
          <a:xfrm>
            <a:off x="342900" y="1652588"/>
            <a:ext cx="8318524" cy="4951412"/>
          </a:xfrm>
          <a:prstGeom prst="rect">
            <a:avLst/>
          </a:prstGeom>
        </p:spPr>
        <p:txBody>
          <a:bodyPr vert="horz" lIns="91440" tIns="45720" rIns="91440" bIns="45720" rtlCol="0">
            <a:noAutofit/>
          </a:bodyPr>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algn="just">
              <a:spcBef>
                <a:spcPts val="0"/>
              </a:spcBef>
              <a:spcAft>
                <a:spcPts val="600"/>
              </a:spcAft>
            </a:pPr>
            <a:r>
              <a:rPr lang="es-MX" sz="1800" dirty="0">
                <a:solidFill>
                  <a:schemeClr val="tx1"/>
                </a:solidFill>
                <a:latin typeface="Gilroy Light" panose="00000400000000000000" pitchFamily="2" charset="0"/>
              </a:rPr>
              <a:t>No se podrán recibir propuestas ni celebrar pedido o contrato alguno, en las materias a que se refiere la Ley, con las personas siguientes: </a:t>
            </a:r>
          </a:p>
          <a:p>
            <a:pPr marL="355600" indent="-355600" algn="just">
              <a:spcBef>
                <a:spcPts val="0"/>
              </a:spcBef>
              <a:spcAft>
                <a:spcPts val="600"/>
              </a:spcAft>
              <a:buFont typeface="Arial"/>
              <a:buAutoNum type="romanUcPeriod"/>
            </a:pPr>
            <a:r>
              <a:rPr lang="es-MX" sz="1800" dirty="0">
                <a:solidFill>
                  <a:schemeClr val="tx1"/>
                </a:solidFill>
                <a:latin typeface="Gilroy Light" panose="00000400000000000000" pitchFamily="2" charset="0"/>
              </a:rPr>
              <a:t>Aquellas con los que el servidor público que intervenga en cualquier etapa del procedimiento de contratación tenga interés personal, familiar o de negocios, incluyendo aquellas de las que pueda resultar algún beneficio para él, su cónyuge, o sus parientes consanguíneos hasta el cuarto grado por afinidad o civiles, o terceros con los que tenga relaciones profesionales, laborales o de negocios o para socios o sociedades de las que el servidor público o las personas antes referidas formen o hayan formado parte. </a:t>
            </a:r>
          </a:p>
          <a:p>
            <a:pPr marL="355600" indent="-355600" algn="just">
              <a:spcBef>
                <a:spcPts val="0"/>
              </a:spcBef>
              <a:spcAft>
                <a:spcPts val="600"/>
              </a:spcAft>
              <a:buFont typeface="Arial"/>
              <a:buAutoNum type="romanUcPeriod"/>
            </a:pPr>
            <a:r>
              <a:rPr lang="es-MX" sz="1800" dirty="0">
                <a:solidFill>
                  <a:schemeClr val="tx1"/>
                </a:solidFill>
                <a:latin typeface="Gilroy Light" panose="00000400000000000000" pitchFamily="2" charset="0"/>
              </a:rPr>
              <a:t>Las que desempeñen un empleo, cargo o comisión en el servicio público, o bien las sociedades de las que dichas personas formen parte, cuando se actualice un conflicto de interés, de acuerdo a lo establecido en la Ley de Responsabilidades Administrativas para el Estado de Chiapas, así como los inhabilitados para desempeñar algún empleo, cargo o comisión en el servicio público.</a:t>
            </a:r>
          </a:p>
          <a:p>
            <a:pPr algn="just">
              <a:spcBef>
                <a:spcPts val="0"/>
              </a:spcBef>
              <a:spcAft>
                <a:spcPts val="600"/>
              </a:spcAft>
            </a:pPr>
            <a:r>
              <a:rPr lang="es-ES_tradnl" sz="1800" b="1" dirty="0">
                <a:solidFill>
                  <a:srgbClr val="C00000"/>
                </a:solidFill>
                <a:latin typeface="Gilroy Light" panose="00000400000000000000" pitchFamily="2" charset="0"/>
              </a:rPr>
              <a:t>Art. 32 </a:t>
            </a:r>
            <a:r>
              <a:rPr lang="es-ES_tradnl" sz="1800" b="1" dirty="0" err="1">
                <a:solidFill>
                  <a:srgbClr val="C00000"/>
                </a:solidFill>
                <a:latin typeface="Gilroy Light" panose="00000400000000000000" pitchFamily="2" charset="0"/>
              </a:rPr>
              <a:t>LAABMCSECh</a:t>
            </a:r>
            <a:endParaRPr lang="es-MX" sz="1800" b="1" dirty="0">
              <a:solidFill>
                <a:srgbClr val="C00000"/>
              </a:solidFill>
              <a:latin typeface="Gilroy Light" panose="00000400000000000000" pitchFamily="2" charset="0"/>
            </a:endParaRPr>
          </a:p>
        </p:txBody>
      </p:sp>
    </p:spTree>
    <p:extLst>
      <p:ext uri="{BB962C8B-B14F-4D97-AF65-F5344CB8AC3E}">
        <p14:creationId xmlns:p14="http://schemas.microsoft.com/office/powerpoint/2010/main" val="198131188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1B907BA-0655-8998-722D-4221C087454E}"/>
            </a:ext>
          </a:extLst>
        </p:cNvPr>
        <p:cNvGrpSpPr/>
        <p:nvPr/>
      </p:nvGrpSpPr>
      <p:grpSpPr>
        <a:xfrm>
          <a:off x="0" y="0"/>
          <a:ext cx="0" cy="0"/>
          <a:chOff x="0" y="0"/>
          <a:chExt cx="0" cy="0"/>
        </a:xfrm>
      </p:grpSpPr>
      <p:sp>
        <p:nvSpPr>
          <p:cNvPr id="2" name="CuadroTexto 1">
            <a:extLst>
              <a:ext uri="{FF2B5EF4-FFF2-40B4-BE49-F238E27FC236}">
                <a16:creationId xmlns:a16="http://schemas.microsoft.com/office/drawing/2014/main" id="{A3483542-F491-380C-F995-F4AE30BD5D52}"/>
              </a:ext>
            </a:extLst>
          </p:cNvPr>
          <p:cNvSpPr txBox="1"/>
          <p:nvPr/>
        </p:nvSpPr>
        <p:spPr>
          <a:xfrm>
            <a:off x="736606" y="1094088"/>
            <a:ext cx="7924818" cy="461665"/>
          </a:xfrm>
          <a:prstGeom prst="rect">
            <a:avLst/>
          </a:prstGeom>
          <a:noFill/>
        </p:spPr>
        <p:txBody>
          <a:bodyPr wrap="square" rtlCol="0">
            <a:spAutoFit/>
          </a:bodyPr>
          <a:lstStyle/>
          <a:p>
            <a:pPr algn="ctr"/>
            <a:r>
              <a:rPr lang="es-ES_tradnl" sz="2400" cap="all" dirty="0">
                <a:latin typeface="Gilroy-Bold" panose="00000800000000000000" pitchFamily="2" charset="0"/>
              </a:rPr>
              <a:t>No podrán participar</a:t>
            </a:r>
            <a:endParaRPr lang="es-ES" sz="2400" cap="all" dirty="0">
              <a:latin typeface="Gilroy-Bold" panose="00000800000000000000" pitchFamily="2" charset="0"/>
            </a:endParaRPr>
          </a:p>
        </p:txBody>
      </p:sp>
      <p:sp>
        <p:nvSpPr>
          <p:cNvPr id="3" name="Marcador de contenido 2">
            <a:extLst>
              <a:ext uri="{FF2B5EF4-FFF2-40B4-BE49-F238E27FC236}">
                <a16:creationId xmlns:a16="http://schemas.microsoft.com/office/drawing/2014/main" id="{05C78AA5-A3B9-A5F8-2769-6940B0E6AFA8}"/>
              </a:ext>
            </a:extLst>
          </p:cNvPr>
          <p:cNvSpPr txBox="1">
            <a:spLocks/>
          </p:cNvSpPr>
          <p:nvPr/>
        </p:nvSpPr>
        <p:spPr>
          <a:xfrm>
            <a:off x="419100" y="1690688"/>
            <a:ext cx="8356600" cy="5065712"/>
          </a:xfrm>
          <a:prstGeom prst="rect">
            <a:avLst/>
          </a:prstGeom>
        </p:spPr>
        <p:txBody>
          <a:bodyPr vert="horz" lIns="91440" tIns="45720" rIns="91440" bIns="45720" rtlCol="0">
            <a:noAutofit/>
          </a:bodyPr>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algn="just"/>
            <a:r>
              <a:rPr lang="es-MX" sz="1800" dirty="0">
                <a:solidFill>
                  <a:schemeClr val="tx1"/>
                </a:solidFill>
                <a:latin typeface="Gilroy Light" panose="00000400000000000000" pitchFamily="2" charset="0"/>
              </a:rPr>
              <a:t>No se podrán recibir propuestas ni celebrar pedido o contrato alguno, en las materias a que se refiere la Ley, con las personas siguientes: </a:t>
            </a:r>
          </a:p>
          <a:p>
            <a:pPr marL="266700" indent="-266700" algn="just"/>
            <a:r>
              <a:rPr lang="es-MX" sz="1800" dirty="0">
                <a:solidFill>
                  <a:schemeClr val="tx1"/>
                </a:solidFill>
                <a:latin typeface="Gilroy Light" panose="00000400000000000000" pitchFamily="2" charset="0"/>
              </a:rPr>
              <a:t>III. Aquellos proveedores o prestadores de servicios que, por causas imputables a ellos mismos se les haya rescindido administrativamente más de un contrato, dentro de un lapso de un año calendario, contado a partir de la primera rescisión.</a:t>
            </a:r>
          </a:p>
          <a:p>
            <a:pPr marL="266700" indent="-266700" algn="just"/>
            <a:r>
              <a:rPr lang="es-MX" sz="1800" dirty="0">
                <a:solidFill>
                  <a:schemeClr val="tx1"/>
                </a:solidFill>
                <a:latin typeface="Gilroy Light" panose="00000400000000000000" pitchFamily="2" charset="0"/>
              </a:rPr>
              <a:t> IV. Las que se encuentren inhabilitadas por determinación del Órgano Interno de Control, en los términos del Título Séptimo de este ordenamiento o por autoridad competente. </a:t>
            </a:r>
          </a:p>
          <a:p>
            <a:pPr marL="266700" indent="-266700" algn="just"/>
            <a:r>
              <a:rPr lang="es-MX" sz="1800" dirty="0">
                <a:solidFill>
                  <a:schemeClr val="tx1"/>
                </a:solidFill>
                <a:latin typeface="Gilroy Light" panose="00000400000000000000" pitchFamily="2" charset="0"/>
              </a:rPr>
              <a:t>V. Las que no hubieren cumplido con sus obligaciones contractuales respecto de las materias de la Ley, por causas imputables a estas y que como consecuencia de ello, haya sido perjudicado el Organismo Requirente respectivo. </a:t>
            </a:r>
          </a:p>
          <a:p>
            <a:pPr marL="266700" indent="-266700" algn="just"/>
            <a:r>
              <a:rPr lang="es-MX" sz="1800" dirty="0">
                <a:solidFill>
                  <a:schemeClr val="tx1"/>
                </a:solidFill>
                <a:latin typeface="Gilroy Light" panose="00000400000000000000" pitchFamily="2" charset="0"/>
              </a:rPr>
              <a:t>VI. Aquellas que hubieren proporcionado información que resulte falsa, o que hayan actuado con dolo o mala fe en algún proceso para la adjudicación de un contrato, en su celebración o durante su vigencia.</a:t>
            </a:r>
            <a:endParaRPr lang="es-ES_tradnl" sz="1800" dirty="0">
              <a:solidFill>
                <a:schemeClr val="tx1"/>
              </a:solidFill>
              <a:latin typeface="Gilroy Light" panose="00000400000000000000" pitchFamily="2" charset="0"/>
            </a:endParaRPr>
          </a:p>
          <a:p>
            <a:pPr algn="just"/>
            <a:r>
              <a:rPr lang="es-ES_tradnl" sz="1800" b="1" dirty="0">
                <a:solidFill>
                  <a:srgbClr val="C00000"/>
                </a:solidFill>
                <a:latin typeface="Gilroy Light" panose="00000400000000000000" pitchFamily="2" charset="0"/>
              </a:rPr>
              <a:t>Art. 32 </a:t>
            </a:r>
            <a:r>
              <a:rPr lang="es-ES_tradnl" sz="1800" b="1" dirty="0" err="1">
                <a:solidFill>
                  <a:srgbClr val="C00000"/>
                </a:solidFill>
                <a:latin typeface="Gilroy Light" panose="00000400000000000000" pitchFamily="2" charset="0"/>
              </a:rPr>
              <a:t>LAABMCSECh</a:t>
            </a:r>
            <a:endParaRPr lang="es-MX" sz="1800" b="1" dirty="0">
              <a:solidFill>
                <a:srgbClr val="C00000"/>
              </a:solidFill>
              <a:latin typeface="Gilroy Light" panose="00000400000000000000" pitchFamily="2" charset="0"/>
            </a:endParaRPr>
          </a:p>
        </p:txBody>
      </p:sp>
    </p:spTree>
    <p:extLst>
      <p:ext uri="{BB962C8B-B14F-4D97-AF65-F5344CB8AC3E}">
        <p14:creationId xmlns:p14="http://schemas.microsoft.com/office/powerpoint/2010/main" val="51195000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B858015-1B3D-B1BA-10E3-BBB978EE0C51}"/>
            </a:ext>
          </a:extLst>
        </p:cNvPr>
        <p:cNvGrpSpPr/>
        <p:nvPr/>
      </p:nvGrpSpPr>
      <p:grpSpPr>
        <a:xfrm>
          <a:off x="0" y="0"/>
          <a:ext cx="0" cy="0"/>
          <a:chOff x="0" y="0"/>
          <a:chExt cx="0" cy="0"/>
        </a:xfrm>
      </p:grpSpPr>
      <p:sp>
        <p:nvSpPr>
          <p:cNvPr id="2" name="Marcador de contenido 2">
            <a:extLst>
              <a:ext uri="{FF2B5EF4-FFF2-40B4-BE49-F238E27FC236}">
                <a16:creationId xmlns:a16="http://schemas.microsoft.com/office/drawing/2014/main" id="{EB6057E1-6A85-7CB4-5043-AB92D5C2B58E}"/>
              </a:ext>
            </a:extLst>
          </p:cNvPr>
          <p:cNvSpPr txBox="1">
            <a:spLocks/>
          </p:cNvSpPr>
          <p:nvPr/>
        </p:nvSpPr>
        <p:spPr>
          <a:xfrm>
            <a:off x="406400" y="1550988"/>
            <a:ext cx="8280400" cy="5307012"/>
          </a:xfrm>
          <a:prstGeom prst="rect">
            <a:avLst/>
          </a:prstGeom>
        </p:spPr>
        <p:txBody>
          <a:bodyPr vert="horz" lIns="91440" tIns="45720" rIns="91440" bIns="45720" rtlCol="0">
            <a:noAutofit/>
          </a:bodyPr>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algn="just">
              <a:spcBef>
                <a:spcPts val="0"/>
              </a:spcBef>
            </a:pPr>
            <a:r>
              <a:rPr lang="es-MX" sz="1800" dirty="0">
                <a:solidFill>
                  <a:schemeClr val="tx1"/>
                </a:solidFill>
                <a:latin typeface="Gilroy Light" panose="00000400000000000000" pitchFamily="2" charset="0"/>
              </a:rPr>
              <a:t>No se podrán recibir propuestas ni celebrar pedido o contrato alguno, en las materias a que se refiere la Ley, con las personas siguientes: </a:t>
            </a:r>
          </a:p>
          <a:p>
            <a:pPr marL="355600" indent="-355600" algn="just">
              <a:spcBef>
                <a:spcPts val="0"/>
              </a:spcBef>
            </a:pPr>
            <a:r>
              <a:rPr lang="es-MX" sz="1800" dirty="0">
                <a:solidFill>
                  <a:schemeClr val="tx1"/>
                </a:solidFill>
                <a:latin typeface="Gilroy Light" panose="00000400000000000000" pitchFamily="2" charset="0"/>
              </a:rPr>
              <a:t>VII. Las que en virtud de la información con que cuenten los Órganos Internos de Control, hayan celebrado contratos en contravención a lo dispuesto por esta Ley.</a:t>
            </a:r>
          </a:p>
          <a:p>
            <a:pPr marL="355600" indent="-355600" algn="just">
              <a:spcBef>
                <a:spcPts val="0"/>
              </a:spcBef>
            </a:pPr>
            <a:r>
              <a:rPr lang="es-MX" sz="1800" dirty="0">
                <a:solidFill>
                  <a:schemeClr val="tx1"/>
                </a:solidFill>
                <a:latin typeface="Gilroy Light" panose="00000400000000000000" pitchFamily="2" charset="0"/>
              </a:rPr>
              <a:t> VIII. Los proveedores o prestadores de servicios que se encuentren en situación de atraso en las entregas de los bienes, o prestación de servicios por causas imputables a ellos mismos, respecto al cumplimiento de otro u otros contratos y hayan afectado con ello al Organismo Requirente. </a:t>
            </a:r>
          </a:p>
          <a:p>
            <a:pPr marL="355600" indent="-355600" algn="just">
              <a:spcBef>
                <a:spcPts val="0"/>
              </a:spcBef>
            </a:pPr>
            <a:r>
              <a:rPr lang="es-MX" sz="1800" dirty="0">
                <a:solidFill>
                  <a:schemeClr val="tx1"/>
                </a:solidFill>
                <a:latin typeface="Gilroy Light" panose="00000400000000000000" pitchFamily="2" charset="0"/>
              </a:rPr>
              <a:t>IX. Aquellas que hayan sido declaradas en suspensión de pago, en estado de quiebra o, en su caso sujeto a concurso de acreedores. </a:t>
            </a:r>
          </a:p>
          <a:p>
            <a:pPr marL="355600" indent="-355600" algn="just">
              <a:spcBef>
                <a:spcPts val="0"/>
              </a:spcBef>
            </a:pPr>
            <a:r>
              <a:rPr lang="es-MX" sz="1800" dirty="0">
                <a:solidFill>
                  <a:schemeClr val="tx1"/>
                </a:solidFill>
                <a:latin typeface="Gilroy Light" panose="00000400000000000000" pitchFamily="2" charset="0"/>
              </a:rPr>
              <a:t>X. Aquellas que presenten propuesta en un mismo lote o partida de una licitación que se encuentren vinculadas entre sí o por algún socio o asociado en común respecto de las adquisiciones, arrendamiento de bienes muebles y contratación de servicios que realicen o vayan a realizar por sí o a través de empresas que formen parte del mismo grupo empresarial. </a:t>
            </a:r>
          </a:p>
          <a:p>
            <a:pPr algn="just">
              <a:spcBef>
                <a:spcPts val="0"/>
              </a:spcBef>
            </a:pPr>
            <a:r>
              <a:rPr lang="es-ES_tradnl" sz="1800" b="1" dirty="0">
                <a:solidFill>
                  <a:srgbClr val="C00000"/>
                </a:solidFill>
                <a:latin typeface="Gilroy Light" panose="00000400000000000000" pitchFamily="2" charset="0"/>
              </a:rPr>
              <a:t>Art. 32 </a:t>
            </a:r>
            <a:r>
              <a:rPr lang="es-ES_tradnl" sz="1800" b="1" dirty="0" err="1">
                <a:solidFill>
                  <a:srgbClr val="C00000"/>
                </a:solidFill>
                <a:latin typeface="Gilroy Light" panose="00000400000000000000" pitchFamily="2" charset="0"/>
              </a:rPr>
              <a:t>LAABMCSECh</a:t>
            </a:r>
            <a:endParaRPr lang="es-MX" sz="1800" b="1" dirty="0">
              <a:solidFill>
                <a:srgbClr val="C00000"/>
              </a:solidFill>
              <a:latin typeface="Gilroy Light" panose="00000400000000000000" pitchFamily="2" charset="0"/>
            </a:endParaRPr>
          </a:p>
        </p:txBody>
      </p:sp>
      <p:sp>
        <p:nvSpPr>
          <p:cNvPr id="3" name="CuadroTexto 2">
            <a:extLst>
              <a:ext uri="{FF2B5EF4-FFF2-40B4-BE49-F238E27FC236}">
                <a16:creationId xmlns:a16="http://schemas.microsoft.com/office/drawing/2014/main" id="{98B20E49-9671-EE18-92E6-AD9CF5000A4E}"/>
              </a:ext>
            </a:extLst>
          </p:cNvPr>
          <p:cNvSpPr txBox="1"/>
          <p:nvPr/>
        </p:nvSpPr>
        <p:spPr>
          <a:xfrm>
            <a:off x="736606" y="1094088"/>
            <a:ext cx="7924818" cy="461665"/>
          </a:xfrm>
          <a:prstGeom prst="rect">
            <a:avLst/>
          </a:prstGeom>
          <a:noFill/>
        </p:spPr>
        <p:txBody>
          <a:bodyPr wrap="square" rtlCol="0">
            <a:spAutoFit/>
          </a:bodyPr>
          <a:lstStyle/>
          <a:p>
            <a:pPr algn="ctr"/>
            <a:r>
              <a:rPr lang="es-ES_tradnl" sz="2400" cap="all" dirty="0">
                <a:latin typeface="Gilroy-Bold" panose="00000800000000000000" pitchFamily="2" charset="0"/>
              </a:rPr>
              <a:t>No podrán participar</a:t>
            </a:r>
            <a:endParaRPr lang="es-ES" sz="2400" cap="all" dirty="0">
              <a:latin typeface="Gilroy-Bold" panose="00000800000000000000" pitchFamily="2" charset="0"/>
            </a:endParaRPr>
          </a:p>
        </p:txBody>
      </p:sp>
    </p:spTree>
    <p:extLst>
      <p:ext uri="{BB962C8B-B14F-4D97-AF65-F5344CB8AC3E}">
        <p14:creationId xmlns:p14="http://schemas.microsoft.com/office/powerpoint/2010/main" val="296044252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F648962-3B8B-56BF-AADC-E51679E30AB0}"/>
            </a:ext>
          </a:extLst>
        </p:cNvPr>
        <p:cNvGrpSpPr/>
        <p:nvPr/>
      </p:nvGrpSpPr>
      <p:grpSpPr>
        <a:xfrm>
          <a:off x="0" y="0"/>
          <a:ext cx="0" cy="0"/>
          <a:chOff x="0" y="0"/>
          <a:chExt cx="0" cy="0"/>
        </a:xfrm>
      </p:grpSpPr>
      <p:sp>
        <p:nvSpPr>
          <p:cNvPr id="2" name="Marcador de contenido 2">
            <a:extLst>
              <a:ext uri="{FF2B5EF4-FFF2-40B4-BE49-F238E27FC236}">
                <a16:creationId xmlns:a16="http://schemas.microsoft.com/office/drawing/2014/main" id="{C0BDB52D-8819-8EDC-6DB6-368A18088F4F}"/>
              </a:ext>
            </a:extLst>
          </p:cNvPr>
          <p:cNvSpPr txBox="1">
            <a:spLocks/>
          </p:cNvSpPr>
          <p:nvPr/>
        </p:nvSpPr>
        <p:spPr>
          <a:xfrm>
            <a:off x="342900" y="1536700"/>
            <a:ext cx="8318524" cy="4957763"/>
          </a:xfrm>
          <a:prstGeom prst="rect">
            <a:avLst/>
          </a:prstGeom>
        </p:spPr>
        <p:txBody>
          <a:bodyPr vert="horz" lIns="91440" tIns="45720" rIns="91440" bIns="45720" rtlCol="0">
            <a:noAutofit/>
          </a:bodyPr>
          <a:lstStyle>
            <a:defPPr>
              <a:defRPr lang="es-ES"/>
            </a:defPPr>
            <a:lvl1pPr indent="0" algn="just">
              <a:spcBef>
                <a:spcPts val="0"/>
              </a:spcBef>
              <a:buFont typeface="Arial"/>
              <a:buNone/>
              <a:defRPr>
                <a:latin typeface="Gilroy Light" panose="00000400000000000000" pitchFamily="2" charset="0"/>
              </a:defRPr>
            </a:lvl1pPr>
            <a:lvl2pPr indent="0" algn="ctr">
              <a:spcBef>
                <a:spcPct val="20000"/>
              </a:spcBef>
              <a:buFont typeface="Arial"/>
              <a:buNone/>
              <a:defRPr sz="2800">
                <a:solidFill>
                  <a:schemeClr val="tx1">
                    <a:tint val="75000"/>
                  </a:schemeClr>
                </a:solidFill>
              </a:defRPr>
            </a:lvl2pPr>
            <a:lvl3pPr indent="0" algn="ctr">
              <a:spcBef>
                <a:spcPct val="20000"/>
              </a:spcBef>
              <a:buFont typeface="Arial"/>
              <a:buNone/>
              <a:defRPr sz="2400">
                <a:solidFill>
                  <a:schemeClr val="tx1">
                    <a:tint val="75000"/>
                  </a:schemeClr>
                </a:solidFill>
              </a:defRPr>
            </a:lvl3pPr>
            <a:lvl4pPr indent="0" algn="ctr">
              <a:spcBef>
                <a:spcPct val="20000"/>
              </a:spcBef>
              <a:buFont typeface="Arial"/>
              <a:buNone/>
              <a:defRPr sz="2000">
                <a:solidFill>
                  <a:schemeClr val="tx1">
                    <a:tint val="75000"/>
                  </a:schemeClr>
                </a:solidFill>
              </a:defRPr>
            </a:lvl4pPr>
            <a:lvl5pPr indent="0" algn="ctr">
              <a:spcBef>
                <a:spcPct val="20000"/>
              </a:spcBef>
              <a:buFont typeface="Arial"/>
              <a:buNone/>
              <a:defRPr sz="2000">
                <a:solidFill>
                  <a:schemeClr val="tx1">
                    <a:tint val="75000"/>
                  </a:schemeClr>
                </a:solidFill>
              </a:defRPr>
            </a:lvl5pPr>
            <a:lvl6pPr indent="0" algn="ctr">
              <a:spcBef>
                <a:spcPct val="20000"/>
              </a:spcBef>
              <a:buFont typeface="Arial"/>
              <a:buNone/>
              <a:defRPr sz="2000">
                <a:solidFill>
                  <a:schemeClr val="tx1">
                    <a:tint val="75000"/>
                  </a:schemeClr>
                </a:solidFill>
              </a:defRPr>
            </a:lvl6pPr>
            <a:lvl7pPr indent="0" algn="ctr">
              <a:spcBef>
                <a:spcPct val="20000"/>
              </a:spcBef>
              <a:buFont typeface="Arial"/>
              <a:buNone/>
              <a:defRPr sz="2000">
                <a:solidFill>
                  <a:schemeClr val="tx1">
                    <a:tint val="75000"/>
                  </a:schemeClr>
                </a:solidFill>
              </a:defRPr>
            </a:lvl7pPr>
            <a:lvl8pPr indent="0" algn="ctr">
              <a:spcBef>
                <a:spcPct val="20000"/>
              </a:spcBef>
              <a:buFont typeface="Arial"/>
              <a:buNone/>
              <a:defRPr sz="2000">
                <a:solidFill>
                  <a:schemeClr val="tx1">
                    <a:tint val="75000"/>
                  </a:schemeClr>
                </a:solidFill>
              </a:defRPr>
            </a:lvl8pPr>
            <a:lvl9pPr indent="0" algn="ctr">
              <a:spcBef>
                <a:spcPct val="20000"/>
              </a:spcBef>
              <a:buFont typeface="Arial"/>
              <a:buNone/>
              <a:defRPr sz="2000">
                <a:solidFill>
                  <a:schemeClr val="tx1">
                    <a:tint val="75000"/>
                  </a:schemeClr>
                </a:solidFill>
              </a:defRPr>
            </a:lvl9pPr>
          </a:lstStyle>
          <a:p>
            <a:r>
              <a:rPr lang="es-MX" sz="1700" dirty="0"/>
              <a:t>No se podrán recibir propuestas ni celebrar pedido o contrato alguno, en las materias a que se refiere la Ley, con las personas siguientes: </a:t>
            </a:r>
          </a:p>
          <a:p>
            <a:pPr marL="266700" indent="-266700"/>
            <a:r>
              <a:rPr lang="es-MX" sz="1700" dirty="0"/>
              <a:t>XI. Los que por sí o a través de empresas que formen parte del mismo grupo empresarial, elaboren dictámenes, peritajes y avalúos, cuando se requiera dirimir controversias entre tales personas y los Organismos Requirentes. </a:t>
            </a:r>
          </a:p>
          <a:p>
            <a:pPr marL="266700" indent="-266700"/>
            <a:r>
              <a:rPr lang="es-MX" sz="1700" dirty="0"/>
              <a:t>XII. Las que no puedan comprobar el giro objeto de la licitación. </a:t>
            </a:r>
          </a:p>
          <a:p>
            <a:pPr marL="266700" indent="-266700"/>
            <a:r>
              <a:rPr lang="es-MX" sz="1700" dirty="0"/>
              <a:t>XIII. Cuando se compruebe que el proveedor de bienes o el prestador de servicios recurrieron a cualquier práctica ilícita para obtener la adjudicación de un contrato. </a:t>
            </a:r>
          </a:p>
          <a:p>
            <a:pPr marL="266700" indent="-266700"/>
            <a:r>
              <a:rPr lang="es-MX" sz="1700" dirty="0"/>
              <a:t>XIV. Aquellas que injustificadamente y por causas imputables a las mismas no formalicen el pedido o contrato adjudicado por el Comité o Subcomité. </a:t>
            </a:r>
          </a:p>
          <a:p>
            <a:pPr marL="266700" indent="-266700"/>
            <a:r>
              <a:rPr lang="es-MX" sz="1700" dirty="0"/>
              <a:t>XV. Cuando una inconformidad se resuelva como no favorable al promovente por resultar notoriamente improcedente y se advierta que se hizo con el único propósito de retrasar y entorpecer la continuación del procedimiento de contratación. </a:t>
            </a:r>
          </a:p>
          <a:p>
            <a:pPr marL="266700" indent="-266700"/>
            <a:r>
              <a:rPr lang="es-MX" sz="1700" dirty="0"/>
              <a:t>XVI. Quienes no se encuentren al corriente en sus obligaciones fiscales estatales y federales, según corresponda, en términos de la normatividad aplicable. </a:t>
            </a:r>
          </a:p>
          <a:p>
            <a:pPr marL="266700" indent="-266700"/>
            <a:r>
              <a:rPr lang="es-MX" sz="1700" dirty="0"/>
              <a:t>XVII. Las demás que por cualquier causa se encuentren impedidas para ello por las disposiciones legales correspondientes. </a:t>
            </a:r>
          </a:p>
          <a:p>
            <a:r>
              <a:rPr lang="es-ES_tradnl" sz="1700" dirty="0">
                <a:solidFill>
                  <a:srgbClr val="C00000"/>
                </a:solidFill>
              </a:rPr>
              <a:t>Art. 32 </a:t>
            </a:r>
            <a:r>
              <a:rPr lang="es-ES_tradnl" sz="1700" dirty="0" err="1">
                <a:solidFill>
                  <a:srgbClr val="C00000"/>
                </a:solidFill>
              </a:rPr>
              <a:t>LAABMCSECh</a:t>
            </a:r>
            <a:endParaRPr lang="es-MX" sz="1700" dirty="0">
              <a:solidFill>
                <a:srgbClr val="C00000"/>
              </a:solidFill>
            </a:endParaRPr>
          </a:p>
        </p:txBody>
      </p:sp>
      <p:sp>
        <p:nvSpPr>
          <p:cNvPr id="3" name="CuadroTexto 2">
            <a:extLst>
              <a:ext uri="{FF2B5EF4-FFF2-40B4-BE49-F238E27FC236}">
                <a16:creationId xmlns:a16="http://schemas.microsoft.com/office/drawing/2014/main" id="{EC31685D-C5CE-10EA-BB0A-E1D4CBE0EC85}"/>
              </a:ext>
            </a:extLst>
          </p:cNvPr>
          <p:cNvSpPr txBox="1"/>
          <p:nvPr/>
        </p:nvSpPr>
        <p:spPr>
          <a:xfrm>
            <a:off x="736606" y="1094088"/>
            <a:ext cx="7924818" cy="461665"/>
          </a:xfrm>
          <a:prstGeom prst="rect">
            <a:avLst/>
          </a:prstGeom>
          <a:noFill/>
        </p:spPr>
        <p:txBody>
          <a:bodyPr wrap="square" rtlCol="0">
            <a:spAutoFit/>
          </a:bodyPr>
          <a:lstStyle/>
          <a:p>
            <a:pPr algn="ctr"/>
            <a:r>
              <a:rPr lang="es-ES_tradnl" sz="2400" cap="all" dirty="0">
                <a:latin typeface="Gilroy-Bold" panose="00000800000000000000" pitchFamily="2" charset="0"/>
              </a:rPr>
              <a:t>No podrán participar</a:t>
            </a:r>
            <a:endParaRPr lang="es-ES" sz="2400" cap="all" dirty="0">
              <a:latin typeface="Gilroy-Bold" panose="00000800000000000000" pitchFamily="2" charset="0"/>
            </a:endParaRPr>
          </a:p>
        </p:txBody>
      </p:sp>
    </p:spTree>
    <p:extLst>
      <p:ext uri="{BB962C8B-B14F-4D97-AF65-F5344CB8AC3E}">
        <p14:creationId xmlns:p14="http://schemas.microsoft.com/office/powerpoint/2010/main" val="176672471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adroTexto 3">
            <a:extLst>
              <a:ext uri="{FF2B5EF4-FFF2-40B4-BE49-F238E27FC236}">
                <a16:creationId xmlns:a16="http://schemas.microsoft.com/office/drawing/2014/main" id="{356D4233-E3AA-F6E5-07EC-BB84F99789EB}"/>
              </a:ext>
            </a:extLst>
          </p:cNvPr>
          <p:cNvSpPr txBox="1"/>
          <p:nvPr/>
        </p:nvSpPr>
        <p:spPr>
          <a:xfrm>
            <a:off x="722745" y="2382556"/>
            <a:ext cx="6121400" cy="1200329"/>
          </a:xfrm>
          <a:prstGeom prst="rect">
            <a:avLst/>
          </a:prstGeom>
          <a:noFill/>
        </p:spPr>
        <p:txBody>
          <a:bodyPr wrap="square" rtlCol="0">
            <a:spAutoFit/>
          </a:bodyPr>
          <a:lstStyle/>
          <a:p>
            <a:r>
              <a:rPr lang="es-ES_tradnl" sz="3600" b="1" cap="all" dirty="0">
                <a:solidFill>
                  <a:schemeClr val="tx1">
                    <a:lumMod val="85000"/>
                    <a:lumOff val="15000"/>
                  </a:schemeClr>
                </a:solidFill>
                <a:latin typeface="Gilroy Light" panose="00000400000000000000" pitchFamily="2" charset="0"/>
              </a:rPr>
              <a:t>Fiscalización en materia de licitaciones</a:t>
            </a:r>
            <a:endParaRPr lang="es-ES" sz="3600" b="1" cap="all" dirty="0">
              <a:solidFill>
                <a:schemeClr val="tx1">
                  <a:lumMod val="85000"/>
                  <a:lumOff val="15000"/>
                </a:schemeClr>
              </a:solidFill>
              <a:latin typeface="Gilroy Light" panose="00000400000000000000" pitchFamily="2" charset="0"/>
            </a:endParaRPr>
          </a:p>
        </p:txBody>
      </p:sp>
    </p:spTree>
    <p:extLst>
      <p:ext uri="{BB962C8B-B14F-4D97-AF65-F5344CB8AC3E}">
        <p14:creationId xmlns:p14="http://schemas.microsoft.com/office/powerpoint/2010/main" val="107993864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47159AC-5C20-A246-00A3-FE7066C92811}"/>
            </a:ext>
          </a:extLst>
        </p:cNvPr>
        <p:cNvGrpSpPr/>
        <p:nvPr/>
      </p:nvGrpSpPr>
      <p:grpSpPr>
        <a:xfrm>
          <a:off x="0" y="0"/>
          <a:ext cx="0" cy="0"/>
          <a:chOff x="0" y="0"/>
          <a:chExt cx="0" cy="0"/>
        </a:xfrm>
      </p:grpSpPr>
      <p:sp>
        <p:nvSpPr>
          <p:cNvPr id="2" name="CuadroTexto 1">
            <a:extLst>
              <a:ext uri="{FF2B5EF4-FFF2-40B4-BE49-F238E27FC236}">
                <a16:creationId xmlns:a16="http://schemas.microsoft.com/office/drawing/2014/main" id="{D5B33493-1151-E047-64C4-43A7A8CD74E7}"/>
              </a:ext>
            </a:extLst>
          </p:cNvPr>
          <p:cNvSpPr txBox="1"/>
          <p:nvPr/>
        </p:nvSpPr>
        <p:spPr>
          <a:xfrm>
            <a:off x="736606" y="1094088"/>
            <a:ext cx="7924818" cy="461665"/>
          </a:xfrm>
          <a:prstGeom prst="rect">
            <a:avLst/>
          </a:prstGeom>
          <a:noFill/>
        </p:spPr>
        <p:txBody>
          <a:bodyPr wrap="square" rtlCol="0">
            <a:spAutoFit/>
          </a:bodyPr>
          <a:lstStyle/>
          <a:p>
            <a:pPr algn="ctr"/>
            <a:r>
              <a:rPr lang="es-ES_tradnl" sz="2400" cap="all" dirty="0">
                <a:latin typeface="Gilroy-Bold" panose="00000800000000000000" pitchFamily="2" charset="0"/>
              </a:rPr>
              <a:t>Difusión de convocatorias</a:t>
            </a:r>
            <a:endParaRPr lang="es-ES" sz="2400" cap="all" dirty="0">
              <a:latin typeface="Gilroy-Bold" panose="00000800000000000000" pitchFamily="2" charset="0"/>
            </a:endParaRPr>
          </a:p>
        </p:txBody>
      </p:sp>
      <p:sp>
        <p:nvSpPr>
          <p:cNvPr id="3" name="Marcador de contenido 2">
            <a:extLst>
              <a:ext uri="{FF2B5EF4-FFF2-40B4-BE49-F238E27FC236}">
                <a16:creationId xmlns:a16="http://schemas.microsoft.com/office/drawing/2014/main" id="{CE7B8219-049E-A81D-7011-A15CE2A0A513}"/>
              </a:ext>
            </a:extLst>
          </p:cNvPr>
          <p:cNvSpPr txBox="1">
            <a:spLocks/>
          </p:cNvSpPr>
          <p:nvPr/>
        </p:nvSpPr>
        <p:spPr>
          <a:xfrm>
            <a:off x="1024126" y="2286000"/>
            <a:ext cx="7065773" cy="4023360"/>
          </a:xfrm>
          <a:prstGeom prst="rect">
            <a:avLst/>
          </a:prstGeom>
        </p:spPr>
        <p:txBody>
          <a:bodyPr vert="horz" lIns="91440" tIns="45720" rIns="91440" bIns="45720" rtlCol="0">
            <a:normAutofit/>
          </a:bodyPr>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algn="just">
              <a:lnSpc>
                <a:spcPct val="150000"/>
              </a:lnSpc>
              <a:spcBef>
                <a:spcPts val="0"/>
              </a:spcBef>
            </a:pPr>
            <a:r>
              <a:rPr lang="es-MX" sz="2000" dirty="0">
                <a:solidFill>
                  <a:schemeClr val="tx1"/>
                </a:solidFill>
                <a:latin typeface="Gilroy Light" panose="00000400000000000000" pitchFamily="2" charset="0"/>
              </a:rPr>
              <a:t>Las convocatorias de las licitaciones sin excepción, se deberán hacer por medios remotos de comunicación electrónica.</a:t>
            </a:r>
          </a:p>
          <a:p>
            <a:pPr algn="just">
              <a:lnSpc>
                <a:spcPct val="150000"/>
              </a:lnSpc>
              <a:spcBef>
                <a:spcPts val="0"/>
              </a:spcBef>
            </a:pPr>
            <a:endParaRPr lang="es-MX" sz="2000" dirty="0">
              <a:solidFill>
                <a:schemeClr val="tx1"/>
              </a:solidFill>
              <a:latin typeface="Gilroy Light" panose="00000400000000000000" pitchFamily="2" charset="0"/>
            </a:endParaRPr>
          </a:p>
          <a:p>
            <a:pPr algn="just">
              <a:lnSpc>
                <a:spcPct val="150000"/>
              </a:lnSpc>
              <a:spcBef>
                <a:spcPts val="0"/>
              </a:spcBef>
            </a:pPr>
            <a:r>
              <a:rPr lang="es-MX" sz="2000" dirty="0">
                <a:solidFill>
                  <a:schemeClr val="tx1"/>
                </a:solidFill>
                <a:latin typeface="Gilroy Light" panose="00000400000000000000" pitchFamily="2" charset="0"/>
              </a:rPr>
              <a:t>Y en las licitaciones por convocatoria pública, en diarios de mayor circulación, ya sea estatal o nacional.</a:t>
            </a:r>
            <a:endParaRPr lang="es-ES_tradnl" sz="2000" dirty="0">
              <a:solidFill>
                <a:schemeClr val="tx1"/>
              </a:solidFill>
              <a:latin typeface="Gilroy Light" panose="00000400000000000000" pitchFamily="2" charset="0"/>
            </a:endParaRPr>
          </a:p>
        </p:txBody>
      </p:sp>
    </p:spTree>
    <p:extLst>
      <p:ext uri="{BB962C8B-B14F-4D97-AF65-F5344CB8AC3E}">
        <p14:creationId xmlns:p14="http://schemas.microsoft.com/office/powerpoint/2010/main" val="125676836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2CE16B5-4438-04F1-E09B-38486688C51B}"/>
            </a:ext>
          </a:extLst>
        </p:cNvPr>
        <p:cNvGrpSpPr/>
        <p:nvPr/>
      </p:nvGrpSpPr>
      <p:grpSpPr>
        <a:xfrm>
          <a:off x="0" y="0"/>
          <a:ext cx="0" cy="0"/>
          <a:chOff x="0" y="0"/>
          <a:chExt cx="0" cy="0"/>
        </a:xfrm>
      </p:grpSpPr>
      <p:sp>
        <p:nvSpPr>
          <p:cNvPr id="2" name="CuadroTexto 1">
            <a:extLst>
              <a:ext uri="{FF2B5EF4-FFF2-40B4-BE49-F238E27FC236}">
                <a16:creationId xmlns:a16="http://schemas.microsoft.com/office/drawing/2014/main" id="{8DB4DBA8-6321-62EE-5CB4-E37B1C750450}"/>
              </a:ext>
            </a:extLst>
          </p:cNvPr>
          <p:cNvSpPr txBox="1"/>
          <p:nvPr/>
        </p:nvSpPr>
        <p:spPr>
          <a:xfrm>
            <a:off x="736606" y="1094088"/>
            <a:ext cx="7924818" cy="461665"/>
          </a:xfrm>
          <a:prstGeom prst="rect">
            <a:avLst/>
          </a:prstGeom>
          <a:noFill/>
        </p:spPr>
        <p:txBody>
          <a:bodyPr wrap="square" rtlCol="0">
            <a:spAutoFit/>
          </a:bodyPr>
          <a:lstStyle/>
          <a:p>
            <a:pPr algn="ctr"/>
            <a:r>
              <a:rPr lang="es-ES_tradnl" sz="2400" cap="all" dirty="0">
                <a:latin typeface="Gilroy-Bold" panose="00000800000000000000" pitchFamily="2" charset="0"/>
              </a:rPr>
              <a:t>Licitación por convocatoria pública</a:t>
            </a:r>
            <a:endParaRPr lang="es-ES" sz="2400" cap="all" dirty="0">
              <a:latin typeface="Gilroy-Bold" panose="00000800000000000000" pitchFamily="2" charset="0"/>
            </a:endParaRPr>
          </a:p>
        </p:txBody>
      </p:sp>
      <p:graphicFrame>
        <p:nvGraphicFramePr>
          <p:cNvPr id="4" name="Marcador de contenido 6">
            <a:extLst>
              <a:ext uri="{FF2B5EF4-FFF2-40B4-BE49-F238E27FC236}">
                <a16:creationId xmlns:a16="http://schemas.microsoft.com/office/drawing/2014/main" id="{DB4021F4-B860-75B5-454C-AD187C841E0A}"/>
              </a:ext>
            </a:extLst>
          </p:cNvPr>
          <p:cNvGraphicFramePr>
            <a:graphicFrameLocks/>
          </p:cNvGraphicFramePr>
          <p:nvPr>
            <p:extLst>
              <p:ext uri="{D42A27DB-BD31-4B8C-83A1-F6EECF244321}">
                <p14:modId xmlns:p14="http://schemas.microsoft.com/office/powerpoint/2010/main" val="1936394987"/>
              </p:ext>
            </p:extLst>
          </p:nvPr>
        </p:nvGraphicFramePr>
        <p:xfrm>
          <a:off x="128881" y="1625606"/>
          <a:ext cx="8404186" cy="484509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cxnSp>
        <p:nvCxnSpPr>
          <p:cNvPr id="5" name="Conector recto de flecha 4">
            <a:extLst>
              <a:ext uri="{FF2B5EF4-FFF2-40B4-BE49-F238E27FC236}">
                <a16:creationId xmlns:a16="http://schemas.microsoft.com/office/drawing/2014/main" id="{BE8057E6-9865-B329-CE2B-B10CD7E04BD5}"/>
              </a:ext>
            </a:extLst>
          </p:cNvPr>
          <p:cNvCxnSpPr>
            <a:cxnSpLocks/>
          </p:cNvCxnSpPr>
          <p:nvPr/>
        </p:nvCxnSpPr>
        <p:spPr>
          <a:xfrm>
            <a:off x="6918835" y="2639439"/>
            <a:ext cx="421765" cy="0"/>
          </a:xfrm>
          <a:prstGeom prst="straightConnector1">
            <a:avLst/>
          </a:prstGeom>
          <a:ln w="38100">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6" name="CuadroTexto 5">
            <a:extLst>
              <a:ext uri="{FF2B5EF4-FFF2-40B4-BE49-F238E27FC236}">
                <a16:creationId xmlns:a16="http://schemas.microsoft.com/office/drawing/2014/main" id="{BB58E457-CBBA-F161-E72A-2C0530146755}"/>
              </a:ext>
            </a:extLst>
          </p:cNvPr>
          <p:cNvSpPr txBox="1"/>
          <p:nvPr/>
        </p:nvSpPr>
        <p:spPr>
          <a:xfrm>
            <a:off x="7225202" y="2060729"/>
            <a:ext cx="1384726" cy="1200329"/>
          </a:xfrm>
          <a:prstGeom prst="rect">
            <a:avLst/>
          </a:prstGeom>
          <a:noFill/>
          <a:effectLst>
            <a:softEdge rad="12700"/>
          </a:effectLst>
        </p:spPr>
        <p:txBody>
          <a:bodyPr wrap="square" rtlCol="0">
            <a:spAutoFit/>
          </a:bodyPr>
          <a:lstStyle/>
          <a:p>
            <a:r>
              <a:rPr lang="es-ES_tradnl" b="1" dirty="0">
                <a:solidFill>
                  <a:srgbClr val="009887"/>
                </a:solidFill>
                <a:latin typeface="Gilroy Light" panose="00000400000000000000" pitchFamily="2" charset="0"/>
              </a:rPr>
              <a:t>En caso que no cumpla, se descalifica</a:t>
            </a:r>
          </a:p>
        </p:txBody>
      </p:sp>
      <p:cxnSp>
        <p:nvCxnSpPr>
          <p:cNvPr id="7" name="Conector recto de flecha 6">
            <a:extLst>
              <a:ext uri="{FF2B5EF4-FFF2-40B4-BE49-F238E27FC236}">
                <a16:creationId xmlns:a16="http://schemas.microsoft.com/office/drawing/2014/main" id="{F6C4C81A-AE4D-D989-822E-9BCAA3B1F55F}"/>
              </a:ext>
            </a:extLst>
          </p:cNvPr>
          <p:cNvCxnSpPr>
            <a:cxnSpLocks/>
          </p:cNvCxnSpPr>
          <p:nvPr/>
        </p:nvCxnSpPr>
        <p:spPr>
          <a:xfrm>
            <a:off x="6316840" y="3164421"/>
            <a:ext cx="0" cy="613829"/>
          </a:xfrm>
          <a:prstGeom prst="straightConnector1">
            <a:avLst/>
          </a:prstGeom>
          <a:ln w="38100">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8" name="CuadroTexto 7">
            <a:extLst>
              <a:ext uri="{FF2B5EF4-FFF2-40B4-BE49-F238E27FC236}">
                <a16:creationId xmlns:a16="http://schemas.microsoft.com/office/drawing/2014/main" id="{A1EBB562-F14E-2E43-9118-E97F7268FC07}"/>
              </a:ext>
            </a:extLst>
          </p:cNvPr>
          <p:cNvSpPr txBox="1"/>
          <p:nvPr/>
        </p:nvSpPr>
        <p:spPr>
          <a:xfrm>
            <a:off x="7173739" y="4493730"/>
            <a:ext cx="1754361" cy="1477328"/>
          </a:xfrm>
          <a:prstGeom prst="rect">
            <a:avLst/>
          </a:prstGeom>
          <a:noFill/>
        </p:spPr>
        <p:txBody>
          <a:bodyPr wrap="square" rtlCol="0">
            <a:spAutoFit/>
          </a:bodyPr>
          <a:lstStyle/>
          <a:p>
            <a:r>
              <a:rPr lang="es-ES_tradnl" b="1" dirty="0">
                <a:solidFill>
                  <a:srgbClr val="009887"/>
                </a:solidFill>
                <a:latin typeface="Gilroy Light" panose="00000400000000000000" pitchFamily="2" charset="0"/>
              </a:rPr>
              <a:t>El Comité o Subcomité emite el fallo.</a:t>
            </a:r>
          </a:p>
          <a:p>
            <a:r>
              <a:rPr lang="es-ES_tradnl" b="1" dirty="0">
                <a:solidFill>
                  <a:srgbClr val="C00000"/>
                </a:solidFill>
                <a:latin typeface="Gilroy Light" panose="00000400000000000000" pitchFamily="2" charset="0"/>
              </a:rPr>
              <a:t>Art. 37 </a:t>
            </a:r>
            <a:r>
              <a:rPr lang="es-ES_tradnl" b="1" dirty="0" err="1">
                <a:solidFill>
                  <a:srgbClr val="C00000"/>
                </a:solidFill>
                <a:latin typeface="Gilroy Light" panose="00000400000000000000" pitchFamily="2" charset="0"/>
              </a:rPr>
              <a:t>LAABMCSECh</a:t>
            </a:r>
            <a:endParaRPr lang="es-ES_tradnl" b="1" dirty="0">
              <a:solidFill>
                <a:srgbClr val="C00000"/>
              </a:solidFill>
              <a:latin typeface="Gilroy Light" panose="00000400000000000000" pitchFamily="2" charset="0"/>
            </a:endParaRPr>
          </a:p>
        </p:txBody>
      </p:sp>
    </p:spTree>
    <p:extLst>
      <p:ext uri="{BB962C8B-B14F-4D97-AF65-F5344CB8AC3E}">
        <p14:creationId xmlns:p14="http://schemas.microsoft.com/office/powerpoint/2010/main" val="429146143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8C09ABF-62DB-DEC5-8132-7A85819E4737}"/>
            </a:ext>
          </a:extLst>
        </p:cNvPr>
        <p:cNvGrpSpPr/>
        <p:nvPr/>
      </p:nvGrpSpPr>
      <p:grpSpPr>
        <a:xfrm>
          <a:off x="0" y="0"/>
          <a:ext cx="0" cy="0"/>
          <a:chOff x="0" y="0"/>
          <a:chExt cx="0" cy="0"/>
        </a:xfrm>
      </p:grpSpPr>
      <p:sp>
        <p:nvSpPr>
          <p:cNvPr id="2" name="CuadroTexto 1">
            <a:extLst>
              <a:ext uri="{FF2B5EF4-FFF2-40B4-BE49-F238E27FC236}">
                <a16:creationId xmlns:a16="http://schemas.microsoft.com/office/drawing/2014/main" id="{14466DF2-D0D7-BA5E-CCFA-929D89AF27B6}"/>
              </a:ext>
            </a:extLst>
          </p:cNvPr>
          <p:cNvSpPr txBox="1"/>
          <p:nvPr/>
        </p:nvSpPr>
        <p:spPr>
          <a:xfrm>
            <a:off x="736606" y="1094088"/>
            <a:ext cx="7924818" cy="461665"/>
          </a:xfrm>
          <a:prstGeom prst="rect">
            <a:avLst/>
          </a:prstGeom>
          <a:noFill/>
        </p:spPr>
        <p:txBody>
          <a:bodyPr wrap="square" rtlCol="0">
            <a:spAutoFit/>
          </a:bodyPr>
          <a:lstStyle/>
          <a:p>
            <a:pPr algn="ctr"/>
            <a:r>
              <a:rPr lang="es-ES_tradnl" sz="2400" cap="all" dirty="0">
                <a:latin typeface="Gilroy-Bold" panose="00000800000000000000" pitchFamily="2" charset="0"/>
              </a:rPr>
              <a:t>Licitación restringida</a:t>
            </a:r>
            <a:endParaRPr lang="es-ES" sz="2400" cap="all" dirty="0">
              <a:latin typeface="Gilroy-Bold" panose="00000800000000000000" pitchFamily="2" charset="0"/>
            </a:endParaRPr>
          </a:p>
        </p:txBody>
      </p:sp>
      <p:graphicFrame>
        <p:nvGraphicFramePr>
          <p:cNvPr id="3" name="Marcador de contenido 6">
            <a:extLst>
              <a:ext uri="{FF2B5EF4-FFF2-40B4-BE49-F238E27FC236}">
                <a16:creationId xmlns:a16="http://schemas.microsoft.com/office/drawing/2014/main" id="{70F9A816-476A-711E-8E20-4C01E83D6A5C}"/>
              </a:ext>
            </a:extLst>
          </p:cNvPr>
          <p:cNvGraphicFramePr>
            <a:graphicFrameLocks/>
          </p:cNvGraphicFramePr>
          <p:nvPr>
            <p:extLst>
              <p:ext uri="{D42A27DB-BD31-4B8C-83A1-F6EECF244321}">
                <p14:modId xmlns:p14="http://schemas.microsoft.com/office/powerpoint/2010/main" val="1043157859"/>
              </p:ext>
            </p:extLst>
          </p:nvPr>
        </p:nvGraphicFramePr>
        <p:xfrm>
          <a:off x="-58058" y="1706822"/>
          <a:ext cx="7924818" cy="484509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cxnSp>
        <p:nvCxnSpPr>
          <p:cNvPr id="4" name="Conector recto de flecha 3">
            <a:extLst>
              <a:ext uri="{FF2B5EF4-FFF2-40B4-BE49-F238E27FC236}">
                <a16:creationId xmlns:a16="http://schemas.microsoft.com/office/drawing/2014/main" id="{38D00B12-2759-0047-D21B-ADEC112B9E1B}"/>
              </a:ext>
            </a:extLst>
          </p:cNvPr>
          <p:cNvCxnSpPr>
            <a:cxnSpLocks/>
          </p:cNvCxnSpPr>
          <p:nvPr/>
        </p:nvCxnSpPr>
        <p:spPr>
          <a:xfrm>
            <a:off x="7410450" y="2794977"/>
            <a:ext cx="416688" cy="0"/>
          </a:xfrm>
          <a:prstGeom prst="straightConnector1">
            <a:avLst/>
          </a:prstGeom>
          <a:ln w="38100">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5" name="CuadroTexto 4">
            <a:extLst>
              <a:ext uri="{FF2B5EF4-FFF2-40B4-BE49-F238E27FC236}">
                <a16:creationId xmlns:a16="http://schemas.microsoft.com/office/drawing/2014/main" id="{5E693DE7-652B-BB2A-D1A4-184D34F1E111}"/>
              </a:ext>
            </a:extLst>
          </p:cNvPr>
          <p:cNvSpPr txBox="1"/>
          <p:nvPr/>
        </p:nvSpPr>
        <p:spPr>
          <a:xfrm>
            <a:off x="7750646" y="2337581"/>
            <a:ext cx="1455359" cy="1200329"/>
          </a:xfrm>
          <a:prstGeom prst="rect">
            <a:avLst/>
          </a:prstGeom>
          <a:noFill/>
          <a:effectLst>
            <a:softEdge rad="12700"/>
          </a:effectLst>
        </p:spPr>
        <p:txBody>
          <a:bodyPr wrap="square" rtlCol="0">
            <a:spAutoFit/>
          </a:bodyPr>
          <a:lstStyle/>
          <a:p>
            <a:r>
              <a:rPr lang="es-ES_tradnl" b="1" dirty="0">
                <a:solidFill>
                  <a:srgbClr val="009887"/>
                </a:solidFill>
                <a:latin typeface="Gilroy Light" panose="00000400000000000000" pitchFamily="2" charset="0"/>
              </a:rPr>
              <a:t>En caso que no cumpla, se descalifica</a:t>
            </a:r>
          </a:p>
        </p:txBody>
      </p:sp>
      <p:cxnSp>
        <p:nvCxnSpPr>
          <p:cNvPr id="6" name="Conector recto de flecha 5">
            <a:extLst>
              <a:ext uri="{FF2B5EF4-FFF2-40B4-BE49-F238E27FC236}">
                <a16:creationId xmlns:a16="http://schemas.microsoft.com/office/drawing/2014/main" id="{B406D1DC-1DDA-EC20-0A39-FAD4683C5CA3}"/>
              </a:ext>
            </a:extLst>
          </p:cNvPr>
          <p:cNvCxnSpPr>
            <a:cxnSpLocks/>
          </p:cNvCxnSpPr>
          <p:nvPr/>
        </p:nvCxnSpPr>
        <p:spPr>
          <a:xfrm>
            <a:off x="6438377" y="3133973"/>
            <a:ext cx="0" cy="469398"/>
          </a:xfrm>
          <a:prstGeom prst="straightConnector1">
            <a:avLst/>
          </a:prstGeom>
          <a:ln w="38100">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7" name="CuadroTexto 6">
            <a:extLst>
              <a:ext uri="{FF2B5EF4-FFF2-40B4-BE49-F238E27FC236}">
                <a16:creationId xmlns:a16="http://schemas.microsoft.com/office/drawing/2014/main" id="{54909375-EBCE-737F-F80A-30D8E7386391}"/>
              </a:ext>
            </a:extLst>
          </p:cNvPr>
          <p:cNvSpPr txBox="1"/>
          <p:nvPr/>
        </p:nvSpPr>
        <p:spPr>
          <a:xfrm>
            <a:off x="7473950" y="4286584"/>
            <a:ext cx="1733551" cy="1477328"/>
          </a:xfrm>
          <a:prstGeom prst="rect">
            <a:avLst/>
          </a:prstGeom>
          <a:noFill/>
        </p:spPr>
        <p:txBody>
          <a:bodyPr wrap="square" rtlCol="0">
            <a:spAutoFit/>
          </a:bodyPr>
          <a:lstStyle/>
          <a:p>
            <a:r>
              <a:rPr lang="es-ES_tradnl" b="1" dirty="0">
                <a:solidFill>
                  <a:srgbClr val="009887"/>
                </a:solidFill>
                <a:latin typeface="Gilroy Light" panose="00000400000000000000" pitchFamily="2" charset="0"/>
              </a:rPr>
              <a:t>El Comité o Subcomité emite el fallo.</a:t>
            </a:r>
          </a:p>
          <a:p>
            <a:r>
              <a:rPr lang="es-ES_tradnl" b="1" dirty="0">
                <a:solidFill>
                  <a:srgbClr val="C00000"/>
                </a:solidFill>
                <a:latin typeface="Gilroy Light" panose="00000400000000000000" pitchFamily="2" charset="0"/>
              </a:rPr>
              <a:t>Art. 45 </a:t>
            </a:r>
            <a:r>
              <a:rPr lang="es-ES_tradnl" b="1" dirty="0" err="1">
                <a:solidFill>
                  <a:srgbClr val="C00000"/>
                </a:solidFill>
                <a:latin typeface="Gilroy Light" panose="00000400000000000000" pitchFamily="2" charset="0"/>
              </a:rPr>
              <a:t>LAABMCSECh</a:t>
            </a:r>
            <a:endParaRPr lang="es-ES_tradnl" b="1" dirty="0">
              <a:solidFill>
                <a:srgbClr val="C00000"/>
              </a:solidFill>
              <a:latin typeface="Gilroy Light" panose="00000400000000000000" pitchFamily="2" charset="0"/>
            </a:endParaRPr>
          </a:p>
        </p:txBody>
      </p:sp>
    </p:spTree>
    <p:extLst>
      <p:ext uri="{BB962C8B-B14F-4D97-AF65-F5344CB8AC3E}">
        <p14:creationId xmlns:p14="http://schemas.microsoft.com/office/powerpoint/2010/main" val="397333793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8619F50-A551-7769-76D4-4EC7FF89EFFC}"/>
            </a:ext>
          </a:extLst>
        </p:cNvPr>
        <p:cNvGrpSpPr/>
        <p:nvPr/>
      </p:nvGrpSpPr>
      <p:grpSpPr>
        <a:xfrm>
          <a:off x="0" y="0"/>
          <a:ext cx="0" cy="0"/>
          <a:chOff x="0" y="0"/>
          <a:chExt cx="0" cy="0"/>
        </a:xfrm>
      </p:grpSpPr>
      <p:sp>
        <p:nvSpPr>
          <p:cNvPr id="2" name="CuadroTexto 1">
            <a:extLst>
              <a:ext uri="{FF2B5EF4-FFF2-40B4-BE49-F238E27FC236}">
                <a16:creationId xmlns:a16="http://schemas.microsoft.com/office/drawing/2014/main" id="{1F80BBA3-643D-0A6A-62A3-76C199190951}"/>
              </a:ext>
            </a:extLst>
          </p:cNvPr>
          <p:cNvSpPr txBox="1"/>
          <p:nvPr/>
        </p:nvSpPr>
        <p:spPr>
          <a:xfrm>
            <a:off x="736606" y="1094088"/>
            <a:ext cx="7924818" cy="461665"/>
          </a:xfrm>
          <a:prstGeom prst="rect">
            <a:avLst/>
          </a:prstGeom>
          <a:noFill/>
        </p:spPr>
        <p:txBody>
          <a:bodyPr wrap="square" rtlCol="0">
            <a:spAutoFit/>
          </a:bodyPr>
          <a:lstStyle/>
          <a:p>
            <a:pPr algn="ctr"/>
            <a:r>
              <a:rPr lang="es-ES_tradnl" sz="2400" cap="all" dirty="0">
                <a:latin typeface="Gilroy-Bold" panose="00000800000000000000" pitchFamily="2" charset="0"/>
              </a:rPr>
              <a:t>Adjudicación directa</a:t>
            </a:r>
            <a:endParaRPr lang="es-ES" sz="2400" cap="all" dirty="0">
              <a:latin typeface="Gilroy-Bold" panose="00000800000000000000" pitchFamily="2" charset="0"/>
            </a:endParaRPr>
          </a:p>
        </p:txBody>
      </p:sp>
      <p:sp>
        <p:nvSpPr>
          <p:cNvPr id="3" name="Marcador de contenido 2">
            <a:extLst>
              <a:ext uri="{FF2B5EF4-FFF2-40B4-BE49-F238E27FC236}">
                <a16:creationId xmlns:a16="http://schemas.microsoft.com/office/drawing/2014/main" id="{89347464-A9D5-21E3-4703-00EB3CED44EA}"/>
              </a:ext>
            </a:extLst>
          </p:cNvPr>
          <p:cNvSpPr txBox="1">
            <a:spLocks/>
          </p:cNvSpPr>
          <p:nvPr/>
        </p:nvSpPr>
        <p:spPr>
          <a:xfrm>
            <a:off x="482576" y="1757391"/>
            <a:ext cx="8178848" cy="4701466"/>
          </a:xfrm>
          <a:prstGeom prst="rect">
            <a:avLst/>
          </a:prstGeom>
        </p:spPr>
        <p:txBody>
          <a:bodyPr vert="horz" lIns="91440" tIns="45720" rIns="91440" bIns="45720" rtlCol="0">
            <a:noAutofit/>
          </a:bodyPr>
          <a:lstStyle>
            <a:defPPr>
              <a:defRPr lang="es-ES"/>
            </a:defPPr>
            <a:lvl1pPr marL="360363" indent="-360363" algn="just">
              <a:lnSpc>
                <a:spcPct val="150000"/>
              </a:lnSpc>
              <a:spcBef>
                <a:spcPts val="0"/>
              </a:spcBef>
              <a:buFont typeface="Wingdings" panose="05000000000000000000" pitchFamily="2" charset="2"/>
              <a:buChar char="ü"/>
              <a:defRPr sz="2000">
                <a:latin typeface="Gilroy Light" panose="00000400000000000000" pitchFamily="2" charset="0"/>
              </a:defRPr>
            </a:lvl1pPr>
            <a:lvl2pPr indent="0" algn="ctr">
              <a:spcBef>
                <a:spcPct val="20000"/>
              </a:spcBef>
              <a:buFont typeface="Arial"/>
              <a:buNone/>
              <a:defRPr sz="2800">
                <a:solidFill>
                  <a:schemeClr val="tx1">
                    <a:tint val="75000"/>
                  </a:schemeClr>
                </a:solidFill>
              </a:defRPr>
            </a:lvl2pPr>
            <a:lvl3pPr indent="0" algn="ctr">
              <a:spcBef>
                <a:spcPct val="20000"/>
              </a:spcBef>
              <a:buFont typeface="Arial"/>
              <a:buNone/>
              <a:defRPr sz="2400">
                <a:solidFill>
                  <a:schemeClr val="tx1">
                    <a:tint val="75000"/>
                  </a:schemeClr>
                </a:solidFill>
              </a:defRPr>
            </a:lvl3pPr>
            <a:lvl4pPr indent="0" algn="ctr">
              <a:spcBef>
                <a:spcPct val="20000"/>
              </a:spcBef>
              <a:buFont typeface="Arial"/>
              <a:buNone/>
              <a:defRPr sz="2000">
                <a:solidFill>
                  <a:schemeClr val="tx1">
                    <a:tint val="75000"/>
                  </a:schemeClr>
                </a:solidFill>
              </a:defRPr>
            </a:lvl4pPr>
            <a:lvl5pPr indent="0" algn="ctr">
              <a:spcBef>
                <a:spcPct val="20000"/>
              </a:spcBef>
              <a:buFont typeface="Arial"/>
              <a:buNone/>
              <a:defRPr sz="2000">
                <a:solidFill>
                  <a:schemeClr val="tx1">
                    <a:tint val="75000"/>
                  </a:schemeClr>
                </a:solidFill>
              </a:defRPr>
            </a:lvl5pPr>
            <a:lvl6pPr indent="0" algn="ctr">
              <a:spcBef>
                <a:spcPct val="20000"/>
              </a:spcBef>
              <a:buFont typeface="Arial"/>
              <a:buNone/>
              <a:defRPr sz="2000">
                <a:solidFill>
                  <a:schemeClr val="tx1">
                    <a:tint val="75000"/>
                  </a:schemeClr>
                </a:solidFill>
              </a:defRPr>
            </a:lvl6pPr>
            <a:lvl7pPr indent="0" algn="ctr">
              <a:spcBef>
                <a:spcPct val="20000"/>
              </a:spcBef>
              <a:buFont typeface="Arial"/>
              <a:buNone/>
              <a:defRPr sz="2000">
                <a:solidFill>
                  <a:schemeClr val="tx1">
                    <a:tint val="75000"/>
                  </a:schemeClr>
                </a:solidFill>
              </a:defRPr>
            </a:lvl7pPr>
            <a:lvl8pPr indent="0" algn="ctr">
              <a:spcBef>
                <a:spcPct val="20000"/>
              </a:spcBef>
              <a:buFont typeface="Arial"/>
              <a:buNone/>
              <a:defRPr sz="2000">
                <a:solidFill>
                  <a:schemeClr val="tx1">
                    <a:tint val="75000"/>
                  </a:schemeClr>
                </a:solidFill>
              </a:defRPr>
            </a:lvl8pPr>
            <a:lvl9pPr indent="0" algn="ctr">
              <a:spcBef>
                <a:spcPct val="20000"/>
              </a:spcBef>
              <a:buFont typeface="Arial"/>
              <a:buNone/>
              <a:defRPr sz="2000">
                <a:solidFill>
                  <a:schemeClr val="tx1">
                    <a:tint val="75000"/>
                  </a:schemeClr>
                </a:solidFill>
              </a:defRPr>
            </a:lvl9pPr>
          </a:lstStyle>
          <a:p>
            <a:pPr marL="0" indent="0" algn="just">
              <a:lnSpc>
                <a:spcPct val="100000"/>
              </a:lnSpc>
              <a:buNone/>
            </a:pPr>
            <a:r>
              <a:rPr lang="es-MX" dirty="0"/>
              <a:t>El Titular del Poder Ejecutivo, podrá autorizar la contratación directa de adquisiciones, arrendamiento de bienes muebles y prestación de servicios, así como establecer los medios para el cumplimiento y control de las contrataciones y pedidos que estime pertinentes, cuando el recurso sea de origen estatal y que por la urgencia extrema de las situaciones, deba combatir de inmediato sus efectos, en los casos siguientes: </a:t>
            </a:r>
          </a:p>
          <a:p>
            <a:pPr marL="0" indent="0" algn="just">
              <a:lnSpc>
                <a:spcPct val="100000"/>
              </a:lnSpc>
              <a:buNone/>
            </a:pPr>
            <a:endParaRPr lang="es-MX" dirty="0"/>
          </a:p>
          <a:p>
            <a:pPr marL="571500" indent="-571500" algn="just">
              <a:lnSpc>
                <a:spcPct val="100000"/>
              </a:lnSpc>
              <a:buAutoNum type="romanUcPeriod"/>
            </a:pPr>
            <a:r>
              <a:rPr lang="es-MX" dirty="0"/>
              <a:t>Desastres naturales en los que se afecte la población, sus bienes, su salud o su integridad física.  </a:t>
            </a:r>
          </a:p>
          <a:p>
            <a:pPr marL="571500" indent="-571500" algn="just">
              <a:lnSpc>
                <a:spcPct val="100000"/>
              </a:lnSpc>
              <a:buAutoNum type="romanUcPeriod"/>
            </a:pPr>
            <a:r>
              <a:rPr lang="es-MX" dirty="0"/>
              <a:t>Para salvaguardar la soberanía del Estado y garantizar la integridad física y seguridad de las personas. </a:t>
            </a:r>
          </a:p>
          <a:p>
            <a:pPr marL="571500" indent="-571500" algn="just">
              <a:lnSpc>
                <a:spcPct val="100000"/>
              </a:lnSpc>
              <a:buAutoNum type="romanUcPeriod"/>
            </a:pPr>
            <a:r>
              <a:rPr lang="es-MX" dirty="0"/>
              <a:t>En caso fortuito o de fuerza mayor.</a:t>
            </a:r>
          </a:p>
          <a:p>
            <a:pPr marL="0" indent="0" algn="just">
              <a:lnSpc>
                <a:spcPct val="100000"/>
              </a:lnSpc>
              <a:buNone/>
            </a:pPr>
            <a:endParaRPr lang="es-MX" dirty="0"/>
          </a:p>
          <a:p>
            <a:pPr marL="0" indent="0" algn="just">
              <a:lnSpc>
                <a:spcPct val="100000"/>
              </a:lnSpc>
              <a:buNone/>
            </a:pPr>
            <a:r>
              <a:rPr lang="es-MX" b="1" dirty="0">
                <a:solidFill>
                  <a:srgbClr val="C00000"/>
                </a:solidFill>
              </a:rPr>
              <a:t>Artículo 46 </a:t>
            </a:r>
            <a:r>
              <a:rPr lang="es-MX" b="1" dirty="0" err="1">
                <a:solidFill>
                  <a:srgbClr val="C00000"/>
                </a:solidFill>
              </a:rPr>
              <a:t>LAABMCSECh</a:t>
            </a:r>
            <a:endParaRPr lang="es-MX" b="1" dirty="0">
              <a:solidFill>
                <a:srgbClr val="C00000"/>
              </a:solidFill>
            </a:endParaRPr>
          </a:p>
        </p:txBody>
      </p:sp>
    </p:spTree>
    <p:extLst>
      <p:ext uri="{BB962C8B-B14F-4D97-AF65-F5344CB8AC3E}">
        <p14:creationId xmlns:p14="http://schemas.microsoft.com/office/powerpoint/2010/main" val="266462541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F258F3A-FB5F-DB22-CA1E-79D010D41970}"/>
            </a:ext>
          </a:extLst>
        </p:cNvPr>
        <p:cNvGrpSpPr/>
        <p:nvPr/>
      </p:nvGrpSpPr>
      <p:grpSpPr>
        <a:xfrm>
          <a:off x="0" y="0"/>
          <a:ext cx="0" cy="0"/>
          <a:chOff x="0" y="0"/>
          <a:chExt cx="0" cy="0"/>
        </a:xfrm>
      </p:grpSpPr>
      <p:sp>
        <p:nvSpPr>
          <p:cNvPr id="2" name="CuadroTexto 1">
            <a:extLst>
              <a:ext uri="{FF2B5EF4-FFF2-40B4-BE49-F238E27FC236}">
                <a16:creationId xmlns:a16="http://schemas.microsoft.com/office/drawing/2014/main" id="{50526459-F436-B891-8A53-97407B04A223}"/>
              </a:ext>
            </a:extLst>
          </p:cNvPr>
          <p:cNvSpPr txBox="1"/>
          <p:nvPr/>
        </p:nvSpPr>
        <p:spPr>
          <a:xfrm>
            <a:off x="736606" y="1094088"/>
            <a:ext cx="7924818" cy="461665"/>
          </a:xfrm>
          <a:prstGeom prst="rect">
            <a:avLst/>
          </a:prstGeom>
          <a:noFill/>
        </p:spPr>
        <p:txBody>
          <a:bodyPr wrap="square" rtlCol="0">
            <a:spAutoFit/>
          </a:bodyPr>
          <a:lstStyle/>
          <a:p>
            <a:pPr algn="ctr"/>
            <a:r>
              <a:rPr lang="es-ES_tradnl" sz="2400" cap="all" dirty="0">
                <a:latin typeface="Gilroy-Bold" panose="00000800000000000000" pitchFamily="2" charset="0"/>
              </a:rPr>
              <a:t>Adjudicación directa</a:t>
            </a:r>
            <a:endParaRPr lang="es-ES" sz="2400" cap="all" dirty="0">
              <a:latin typeface="Gilroy-Bold" panose="00000800000000000000" pitchFamily="2" charset="0"/>
            </a:endParaRPr>
          </a:p>
        </p:txBody>
      </p:sp>
      <p:sp>
        <p:nvSpPr>
          <p:cNvPr id="3" name="Marcador de contenido 2">
            <a:extLst>
              <a:ext uri="{FF2B5EF4-FFF2-40B4-BE49-F238E27FC236}">
                <a16:creationId xmlns:a16="http://schemas.microsoft.com/office/drawing/2014/main" id="{A7330A57-9BA2-FDBE-E4B5-57A2E4814195}"/>
              </a:ext>
            </a:extLst>
          </p:cNvPr>
          <p:cNvSpPr txBox="1">
            <a:spLocks/>
          </p:cNvSpPr>
          <p:nvPr/>
        </p:nvSpPr>
        <p:spPr>
          <a:xfrm>
            <a:off x="482576" y="1757391"/>
            <a:ext cx="8178848" cy="4701466"/>
          </a:xfrm>
          <a:prstGeom prst="rect">
            <a:avLst/>
          </a:prstGeom>
        </p:spPr>
        <p:txBody>
          <a:bodyPr vert="horz" lIns="91440" tIns="45720" rIns="91440" bIns="45720" rtlCol="0">
            <a:noAutofit/>
          </a:bodyPr>
          <a:lstStyle>
            <a:defPPr>
              <a:defRPr lang="es-ES"/>
            </a:defPPr>
            <a:lvl1pPr marL="360363" indent="-360363" algn="just">
              <a:lnSpc>
                <a:spcPct val="150000"/>
              </a:lnSpc>
              <a:spcBef>
                <a:spcPts val="0"/>
              </a:spcBef>
              <a:buFont typeface="Wingdings" panose="05000000000000000000" pitchFamily="2" charset="2"/>
              <a:buChar char="ü"/>
              <a:defRPr sz="2000">
                <a:latin typeface="Gilroy Light" panose="00000400000000000000" pitchFamily="2" charset="0"/>
              </a:defRPr>
            </a:lvl1pPr>
            <a:lvl2pPr indent="0" algn="ctr">
              <a:spcBef>
                <a:spcPct val="20000"/>
              </a:spcBef>
              <a:buFont typeface="Arial"/>
              <a:buNone/>
              <a:defRPr sz="2800">
                <a:solidFill>
                  <a:schemeClr val="tx1">
                    <a:tint val="75000"/>
                  </a:schemeClr>
                </a:solidFill>
              </a:defRPr>
            </a:lvl2pPr>
            <a:lvl3pPr indent="0" algn="ctr">
              <a:spcBef>
                <a:spcPct val="20000"/>
              </a:spcBef>
              <a:buFont typeface="Arial"/>
              <a:buNone/>
              <a:defRPr sz="2400">
                <a:solidFill>
                  <a:schemeClr val="tx1">
                    <a:tint val="75000"/>
                  </a:schemeClr>
                </a:solidFill>
              </a:defRPr>
            </a:lvl3pPr>
            <a:lvl4pPr indent="0" algn="ctr">
              <a:spcBef>
                <a:spcPct val="20000"/>
              </a:spcBef>
              <a:buFont typeface="Arial"/>
              <a:buNone/>
              <a:defRPr sz="2000">
                <a:solidFill>
                  <a:schemeClr val="tx1">
                    <a:tint val="75000"/>
                  </a:schemeClr>
                </a:solidFill>
              </a:defRPr>
            </a:lvl4pPr>
            <a:lvl5pPr indent="0" algn="ctr">
              <a:spcBef>
                <a:spcPct val="20000"/>
              </a:spcBef>
              <a:buFont typeface="Arial"/>
              <a:buNone/>
              <a:defRPr sz="2000">
                <a:solidFill>
                  <a:schemeClr val="tx1">
                    <a:tint val="75000"/>
                  </a:schemeClr>
                </a:solidFill>
              </a:defRPr>
            </a:lvl5pPr>
            <a:lvl6pPr indent="0" algn="ctr">
              <a:spcBef>
                <a:spcPct val="20000"/>
              </a:spcBef>
              <a:buFont typeface="Arial"/>
              <a:buNone/>
              <a:defRPr sz="2000">
                <a:solidFill>
                  <a:schemeClr val="tx1">
                    <a:tint val="75000"/>
                  </a:schemeClr>
                </a:solidFill>
              </a:defRPr>
            </a:lvl6pPr>
            <a:lvl7pPr indent="0" algn="ctr">
              <a:spcBef>
                <a:spcPct val="20000"/>
              </a:spcBef>
              <a:buFont typeface="Arial"/>
              <a:buNone/>
              <a:defRPr sz="2000">
                <a:solidFill>
                  <a:schemeClr val="tx1">
                    <a:tint val="75000"/>
                  </a:schemeClr>
                </a:solidFill>
              </a:defRPr>
            </a:lvl7pPr>
            <a:lvl8pPr indent="0" algn="ctr">
              <a:spcBef>
                <a:spcPct val="20000"/>
              </a:spcBef>
              <a:buFont typeface="Arial"/>
              <a:buNone/>
              <a:defRPr sz="2000">
                <a:solidFill>
                  <a:schemeClr val="tx1">
                    <a:tint val="75000"/>
                  </a:schemeClr>
                </a:solidFill>
              </a:defRPr>
            </a:lvl8pPr>
            <a:lvl9pPr indent="0" algn="ctr">
              <a:spcBef>
                <a:spcPct val="20000"/>
              </a:spcBef>
              <a:buFont typeface="Arial"/>
              <a:buNone/>
              <a:defRPr sz="2000">
                <a:solidFill>
                  <a:schemeClr val="tx1">
                    <a:tint val="75000"/>
                  </a:schemeClr>
                </a:solidFill>
              </a:defRPr>
            </a:lvl9pPr>
          </a:lstStyle>
          <a:p>
            <a:pPr marL="0" indent="0" algn="just">
              <a:buNone/>
            </a:pPr>
            <a:r>
              <a:rPr lang="es-MX" dirty="0"/>
              <a:t>Los Sujetos Obligados podrán fincar pedidos o celebrar contratos bajo la modalidad de Adjudicación Directa, en los supuestos y con sujeción a las formalidades que prevén los artículos 18 fracción III, 74, 75 y 76 de la presente Ley. Las adquisiciones que se realicen al amparo de este artículo se sujetarán a los criterios de optimización de recursos, economía, eficacia, eficiencia, imparcialidad, transparencia y honradez que aseguren las mejores condiciones para el Estado.</a:t>
            </a:r>
          </a:p>
          <a:p>
            <a:pPr marL="0" indent="0" algn="just">
              <a:buNone/>
            </a:pPr>
            <a:endParaRPr lang="es-MX" dirty="0"/>
          </a:p>
          <a:p>
            <a:pPr marL="0" indent="0" algn="just">
              <a:buNone/>
            </a:pPr>
            <a:r>
              <a:rPr lang="es-MX" b="1" dirty="0">
                <a:solidFill>
                  <a:srgbClr val="C00000"/>
                </a:solidFill>
              </a:rPr>
              <a:t>Artículo 47 </a:t>
            </a:r>
            <a:r>
              <a:rPr lang="es-MX" b="1" dirty="0" err="1">
                <a:solidFill>
                  <a:srgbClr val="C00000"/>
                </a:solidFill>
              </a:rPr>
              <a:t>LAABMCSECh</a:t>
            </a:r>
            <a:endParaRPr lang="es-ES_tradnl" b="1" dirty="0">
              <a:solidFill>
                <a:srgbClr val="C00000"/>
              </a:solidFill>
            </a:endParaRPr>
          </a:p>
        </p:txBody>
      </p:sp>
    </p:spTree>
    <p:extLst>
      <p:ext uri="{BB962C8B-B14F-4D97-AF65-F5344CB8AC3E}">
        <p14:creationId xmlns:p14="http://schemas.microsoft.com/office/powerpoint/2010/main" val="21694863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F5FD8C9-77E3-0B13-A47F-63A9565F516F}"/>
            </a:ext>
          </a:extLst>
        </p:cNvPr>
        <p:cNvGrpSpPr/>
        <p:nvPr/>
      </p:nvGrpSpPr>
      <p:grpSpPr>
        <a:xfrm>
          <a:off x="0" y="0"/>
          <a:ext cx="0" cy="0"/>
          <a:chOff x="0" y="0"/>
          <a:chExt cx="0" cy="0"/>
        </a:xfrm>
      </p:grpSpPr>
      <p:sp>
        <p:nvSpPr>
          <p:cNvPr id="2" name="CuadroTexto 1">
            <a:extLst>
              <a:ext uri="{FF2B5EF4-FFF2-40B4-BE49-F238E27FC236}">
                <a16:creationId xmlns:a16="http://schemas.microsoft.com/office/drawing/2014/main" id="{2B9349CF-461A-E660-688C-0391DD94627A}"/>
              </a:ext>
            </a:extLst>
          </p:cNvPr>
          <p:cNvSpPr txBox="1"/>
          <p:nvPr/>
        </p:nvSpPr>
        <p:spPr>
          <a:xfrm>
            <a:off x="736606" y="1094088"/>
            <a:ext cx="7924818" cy="461665"/>
          </a:xfrm>
          <a:prstGeom prst="rect">
            <a:avLst/>
          </a:prstGeom>
          <a:noFill/>
        </p:spPr>
        <p:txBody>
          <a:bodyPr wrap="square" rtlCol="0">
            <a:spAutoFit/>
          </a:bodyPr>
          <a:lstStyle/>
          <a:p>
            <a:pPr algn="ctr"/>
            <a:r>
              <a:rPr lang="es-ES_tradnl" sz="2400" cap="all" dirty="0">
                <a:latin typeface="Gilroy-Bold" panose="00000800000000000000" pitchFamily="2" charset="0"/>
              </a:rPr>
              <a:t>Contenido del contrato</a:t>
            </a:r>
            <a:endParaRPr lang="es-ES" sz="2400" cap="all" dirty="0">
              <a:latin typeface="Gilroy-Bold" panose="00000800000000000000" pitchFamily="2" charset="0"/>
            </a:endParaRPr>
          </a:p>
        </p:txBody>
      </p:sp>
      <p:sp>
        <p:nvSpPr>
          <p:cNvPr id="3" name="Marcador de contenido 2">
            <a:extLst>
              <a:ext uri="{FF2B5EF4-FFF2-40B4-BE49-F238E27FC236}">
                <a16:creationId xmlns:a16="http://schemas.microsoft.com/office/drawing/2014/main" id="{0B7CEBF3-AB02-4EA7-3972-CB2D6128B596}"/>
              </a:ext>
            </a:extLst>
          </p:cNvPr>
          <p:cNvSpPr txBox="1">
            <a:spLocks/>
          </p:cNvSpPr>
          <p:nvPr/>
        </p:nvSpPr>
        <p:spPr>
          <a:xfrm>
            <a:off x="482576" y="1757391"/>
            <a:ext cx="8178848" cy="4701466"/>
          </a:xfrm>
          <a:prstGeom prst="rect">
            <a:avLst/>
          </a:prstGeom>
        </p:spPr>
        <p:txBody>
          <a:bodyPr vert="horz" lIns="91440" tIns="45720" rIns="91440" bIns="45720" rtlCol="0">
            <a:noAutofit/>
          </a:bodyPr>
          <a:lstStyle>
            <a:defPPr>
              <a:defRPr lang="es-ES"/>
            </a:defPPr>
            <a:lvl1pPr marL="360363" indent="-360363" algn="just">
              <a:lnSpc>
                <a:spcPct val="150000"/>
              </a:lnSpc>
              <a:spcBef>
                <a:spcPts val="0"/>
              </a:spcBef>
              <a:buFont typeface="Wingdings" panose="05000000000000000000" pitchFamily="2" charset="2"/>
              <a:buChar char="ü"/>
              <a:defRPr sz="2000">
                <a:latin typeface="Gilroy Light" panose="00000400000000000000" pitchFamily="2" charset="0"/>
              </a:defRPr>
            </a:lvl1pPr>
            <a:lvl2pPr indent="0" algn="ctr">
              <a:spcBef>
                <a:spcPct val="20000"/>
              </a:spcBef>
              <a:buFont typeface="Arial"/>
              <a:buNone/>
              <a:defRPr sz="2800">
                <a:solidFill>
                  <a:schemeClr val="tx1">
                    <a:tint val="75000"/>
                  </a:schemeClr>
                </a:solidFill>
              </a:defRPr>
            </a:lvl2pPr>
            <a:lvl3pPr indent="0" algn="ctr">
              <a:spcBef>
                <a:spcPct val="20000"/>
              </a:spcBef>
              <a:buFont typeface="Arial"/>
              <a:buNone/>
              <a:defRPr sz="2400">
                <a:solidFill>
                  <a:schemeClr val="tx1">
                    <a:tint val="75000"/>
                  </a:schemeClr>
                </a:solidFill>
              </a:defRPr>
            </a:lvl3pPr>
            <a:lvl4pPr indent="0" algn="ctr">
              <a:spcBef>
                <a:spcPct val="20000"/>
              </a:spcBef>
              <a:buFont typeface="Arial"/>
              <a:buNone/>
              <a:defRPr sz="2000">
                <a:solidFill>
                  <a:schemeClr val="tx1">
                    <a:tint val="75000"/>
                  </a:schemeClr>
                </a:solidFill>
              </a:defRPr>
            </a:lvl4pPr>
            <a:lvl5pPr indent="0" algn="ctr">
              <a:spcBef>
                <a:spcPct val="20000"/>
              </a:spcBef>
              <a:buFont typeface="Arial"/>
              <a:buNone/>
              <a:defRPr sz="2000">
                <a:solidFill>
                  <a:schemeClr val="tx1">
                    <a:tint val="75000"/>
                  </a:schemeClr>
                </a:solidFill>
              </a:defRPr>
            </a:lvl5pPr>
            <a:lvl6pPr indent="0" algn="ctr">
              <a:spcBef>
                <a:spcPct val="20000"/>
              </a:spcBef>
              <a:buFont typeface="Arial"/>
              <a:buNone/>
              <a:defRPr sz="2000">
                <a:solidFill>
                  <a:schemeClr val="tx1">
                    <a:tint val="75000"/>
                  </a:schemeClr>
                </a:solidFill>
              </a:defRPr>
            </a:lvl6pPr>
            <a:lvl7pPr indent="0" algn="ctr">
              <a:spcBef>
                <a:spcPct val="20000"/>
              </a:spcBef>
              <a:buFont typeface="Arial"/>
              <a:buNone/>
              <a:defRPr sz="2000">
                <a:solidFill>
                  <a:schemeClr val="tx1">
                    <a:tint val="75000"/>
                  </a:schemeClr>
                </a:solidFill>
              </a:defRPr>
            </a:lvl7pPr>
            <a:lvl8pPr indent="0" algn="ctr">
              <a:spcBef>
                <a:spcPct val="20000"/>
              </a:spcBef>
              <a:buFont typeface="Arial"/>
              <a:buNone/>
              <a:defRPr sz="2000">
                <a:solidFill>
                  <a:schemeClr val="tx1">
                    <a:tint val="75000"/>
                  </a:schemeClr>
                </a:solidFill>
              </a:defRPr>
            </a:lvl8pPr>
            <a:lvl9pPr indent="0" algn="ctr">
              <a:spcBef>
                <a:spcPct val="20000"/>
              </a:spcBef>
              <a:buFont typeface="Arial"/>
              <a:buNone/>
              <a:defRPr sz="2000">
                <a:solidFill>
                  <a:schemeClr val="tx1">
                    <a:tint val="75000"/>
                  </a:schemeClr>
                </a:solidFill>
              </a:defRPr>
            </a:lvl9pPr>
          </a:lstStyle>
          <a:p>
            <a:pPr marL="571500" indent="-571500" algn="just">
              <a:buAutoNum type="romanUcPeriod"/>
            </a:pPr>
            <a:r>
              <a:rPr lang="es-MX" dirty="0"/>
              <a:t>La autorización del presupuesto para cubrir el compromiso derivado del contrato. </a:t>
            </a:r>
          </a:p>
          <a:p>
            <a:pPr marL="571500" indent="-571500" algn="just">
              <a:buAutoNum type="romanUcPeriod"/>
            </a:pPr>
            <a:r>
              <a:rPr lang="es-MX" dirty="0"/>
              <a:t>La indicación del procedimiento conforme al cual se llevó a cabo la adjudicación del contrato. </a:t>
            </a:r>
          </a:p>
          <a:p>
            <a:pPr marL="571500" indent="-571500" algn="just">
              <a:buAutoNum type="romanUcPeriod"/>
            </a:pPr>
            <a:r>
              <a:rPr lang="es-MX" dirty="0"/>
              <a:t>El precio unitario y el importe total a pagar por los bienes o servicios. </a:t>
            </a:r>
          </a:p>
          <a:p>
            <a:pPr marL="571500" indent="-571500" algn="just">
              <a:buAutoNum type="romanUcPeriod"/>
            </a:pPr>
            <a:r>
              <a:rPr lang="es-MX" dirty="0"/>
              <a:t>La fecha, lugar y condiciones de entrega. V. Porcentaje, número y fechas de las exhibiciones y amortización de los anticipos que se otorguen.</a:t>
            </a:r>
          </a:p>
          <a:p>
            <a:pPr marL="0" indent="0" algn="just">
              <a:buNone/>
            </a:pPr>
            <a:endParaRPr lang="es-MX" sz="1000" b="1" dirty="0">
              <a:solidFill>
                <a:srgbClr val="C00000"/>
              </a:solidFill>
            </a:endParaRPr>
          </a:p>
          <a:p>
            <a:pPr marL="0" indent="0" algn="just">
              <a:buNone/>
            </a:pPr>
            <a:r>
              <a:rPr lang="es-MX" b="1" dirty="0">
                <a:solidFill>
                  <a:srgbClr val="C00000"/>
                </a:solidFill>
              </a:rPr>
              <a:t>Art. 49 </a:t>
            </a:r>
            <a:r>
              <a:rPr lang="es-MX" b="1" dirty="0" err="1">
                <a:solidFill>
                  <a:srgbClr val="C00000"/>
                </a:solidFill>
              </a:rPr>
              <a:t>LAABMCSECh</a:t>
            </a:r>
            <a:endParaRPr lang="es-ES_tradnl" b="1" dirty="0">
              <a:solidFill>
                <a:srgbClr val="C00000"/>
              </a:solidFill>
            </a:endParaRPr>
          </a:p>
        </p:txBody>
      </p:sp>
    </p:spTree>
    <p:extLst>
      <p:ext uri="{BB962C8B-B14F-4D97-AF65-F5344CB8AC3E}">
        <p14:creationId xmlns:p14="http://schemas.microsoft.com/office/powerpoint/2010/main" val="169038926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F8218FA-6A07-192D-D4AC-D2A3CC4F2C17}"/>
            </a:ext>
          </a:extLst>
        </p:cNvPr>
        <p:cNvGrpSpPr/>
        <p:nvPr/>
      </p:nvGrpSpPr>
      <p:grpSpPr>
        <a:xfrm>
          <a:off x="0" y="0"/>
          <a:ext cx="0" cy="0"/>
          <a:chOff x="0" y="0"/>
          <a:chExt cx="0" cy="0"/>
        </a:xfrm>
      </p:grpSpPr>
      <p:sp>
        <p:nvSpPr>
          <p:cNvPr id="2" name="CuadroTexto 1">
            <a:extLst>
              <a:ext uri="{FF2B5EF4-FFF2-40B4-BE49-F238E27FC236}">
                <a16:creationId xmlns:a16="http://schemas.microsoft.com/office/drawing/2014/main" id="{B64F6CFA-1910-D371-77AB-558E01AA5AFF}"/>
              </a:ext>
            </a:extLst>
          </p:cNvPr>
          <p:cNvSpPr txBox="1"/>
          <p:nvPr/>
        </p:nvSpPr>
        <p:spPr>
          <a:xfrm>
            <a:off x="736606" y="1094088"/>
            <a:ext cx="7924818" cy="461665"/>
          </a:xfrm>
          <a:prstGeom prst="rect">
            <a:avLst/>
          </a:prstGeom>
          <a:noFill/>
        </p:spPr>
        <p:txBody>
          <a:bodyPr wrap="square" rtlCol="0">
            <a:spAutoFit/>
          </a:bodyPr>
          <a:lstStyle/>
          <a:p>
            <a:pPr algn="ctr"/>
            <a:r>
              <a:rPr lang="es-ES_tradnl" sz="2400" cap="all" dirty="0">
                <a:latin typeface="Gilroy-Bold" panose="00000800000000000000" pitchFamily="2" charset="0"/>
              </a:rPr>
              <a:t>Contenido del contrato</a:t>
            </a:r>
            <a:endParaRPr lang="es-ES" sz="2400" cap="all" dirty="0">
              <a:latin typeface="Gilroy-Bold" panose="00000800000000000000" pitchFamily="2" charset="0"/>
            </a:endParaRPr>
          </a:p>
        </p:txBody>
      </p:sp>
      <p:sp>
        <p:nvSpPr>
          <p:cNvPr id="3" name="Marcador de contenido 2">
            <a:extLst>
              <a:ext uri="{FF2B5EF4-FFF2-40B4-BE49-F238E27FC236}">
                <a16:creationId xmlns:a16="http://schemas.microsoft.com/office/drawing/2014/main" id="{EB9A231E-FBCE-296D-D673-6E0C39ED394B}"/>
              </a:ext>
            </a:extLst>
          </p:cNvPr>
          <p:cNvSpPr txBox="1">
            <a:spLocks/>
          </p:cNvSpPr>
          <p:nvPr/>
        </p:nvSpPr>
        <p:spPr>
          <a:xfrm>
            <a:off x="482576" y="1597737"/>
            <a:ext cx="8178848" cy="4701466"/>
          </a:xfrm>
          <a:prstGeom prst="rect">
            <a:avLst/>
          </a:prstGeom>
        </p:spPr>
        <p:txBody>
          <a:bodyPr vert="horz" lIns="91440" tIns="45720" rIns="91440" bIns="45720" rtlCol="0">
            <a:noAutofit/>
          </a:bodyPr>
          <a:lstStyle>
            <a:defPPr>
              <a:defRPr lang="es-ES"/>
            </a:defPPr>
            <a:lvl1pPr marL="360363" indent="-360363" algn="just">
              <a:lnSpc>
                <a:spcPct val="150000"/>
              </a:lnSpc>
              <a:spcBef>
                <a:spcPts val="0"/>
              </a:spcBef>
              <a:buFont typeface="Wingdings" panose="05000000000000000000" pitchFamily="2" charset="2"/>
              <a:buChar char="ü"/>
              <a:defRPr sz="2000">
                <a:latin typeface="Gilroy Light" panose="00000400000000000000" pitchFamily="2" charset="0"/>
              </a:defRPr>
            </a:lvl1pPr>
            <a:lvl2pPr indent="0" algn="ctr">
              <a:spcBef>
                <a:spcPct val="20000"/>
              </a:spcBef>
              <a:buFont typeface="Arial"/>
              <a:buNone/>
              <a:defRPr sz="2800">
                <a:solidFill>
                  <a:schemeClr val="tx1">
                    <a:tint val="75000"/>
                  </a:schemeClr>
                </a:solidFill>
              </a:defRPr>
            </a:lvl2pPr>
            <a:lvl3pPr indent="0" algn="ctr">
              <a:spcBef>
                <a:spcPct val="20000"/>
              </a:spcBef>
              <a:buFont typeface="Arial"/>
              <a:buNone/>
              <a:defRPr sz="2400">
                <a:solidFill>
                  <a:schemeClr val="tx1">
                    <a:tint val="75000"/>
                  </a:schemeClr>
                </a:solidFill>
              </a:defRPr>
            </a:lvl3pPr>
            <a:lvl4pPr indent="0" algn="ctr">
              <a:spcBef>
                <a:spcPct val="20000"/>
              </a:spcBef>
              <a:buFont typeface="Arial"/>
              <a:buNone/>
              <a:defRPr sz="2000">
                <a:solidFill>
                  <a:schemeClr val="tx1">
                    <a:tint val="75000"/>
                  </a:schemeClr>
                </a:solidFill>
              </a:defRPr>
            </a:lvl4pPr>
            <a:lvl5pPr indent="0" algn="ctr">
              <a:spcBef>
                <a:spcPct val="20000"/>
              </a:spcBef>
              <a:buFont typeface="Arial"/>
              <a:buNone/>
              <a:defRPr sz="2000">
                <a:solidFill>
                  <a:schemeClr val="tx1">
                    <a:tint val="75000"/>
                  </a:schemeClr>
                </a:solidFill>
              </a:defRPr>
            </a:lvl5pPr>
            <a:lvl6pPr indent="0" algn="ctr">
              <a:spcBef>
                <a:spcPct val="20000"/>
              </a:spcBef>
              <a:buFont typeface="Arial"/>
              <a:buNone/>
              <a:defRPr sz="2000">
                <a:solidFill>
                  <a:schemeClr val="tx1">
                    <a:tint val="75000"/>
                  </a:schemeClr>
                </a:solidFill>
              </a:defRPr>
            </a:lvl6pPr>
            <a:lvl7pPr indent="0" algn="ctr">
              <a:spcBef>
                <a:spcPct val="20000"/>
              </a:spcBef>
              <a:buFont typeface="Arial"/>
              <a:buNone/>
              <a:defRPr sz="2000">
                <a:solidFill>
                  <a:schemeClr val="tx1">
                    <a:tint val="75000"/>
                  </a:schemeClr>
                </a:solidFill>
              </a:defRPr>
            </a:lvl7pPr>
            <a:lvl8pPr indent="0" algn="ctr">
              <a:spcBef>
                <a:spcPct val="20000"/>
              </a:spcBef>
              <a:buFont typeface="Arial"/>
              <a:buNone/>
              <a:defRPr sz="2000">
                <a:solidFill>
                  <a:schemeClr val="tx1">
                    <a:tint val="75000"/>
                  </a:schemeClr>
                </a:solidFill>
              </a:defRPr>
            </a:lvl8pPr>
            <a:lvl9pPr indent="0" algn="ctr">
              <a:spcBef>
                <a:spcPct val="20000"/>
              </a:spcBef>
              <a:buFont typeface="Arial"/>
              <a:buNone/>
              <a:defRPr sz="2000">
                <a:solidFill>
                  <a:schemeClr val="tx1">
                    <a:tint val="75000"/>
                  </a:schemeClr>
                </a:solidFill>
              </a:defRPr>
            </a:lvl9pPr>
          </a:lstStyle>
          <a:p>
            <a:pPr marL="0" indent="0" algn="just">
              <a:lnSpc>
                <a:spcPct val="100000"/>
              </a:lnSpc>
              <a:buNone/>
            </a:pPr>
            <a:r>
              <a:rPr lang="es-MX" dirty="0"/>
              <a:t>VI. Forma y términos para garantizar los anticipos y el cumplimiento del contrato. </a:t>
            </a:r>
          </a:p>
          <a:p>
            <a:pPr marL="0" indent="0" algn="just">
              <a:lnSpc>
                <a:spcPct val="100000"/>
              </a:lnSpc>
              <a:buNone/>
            </a:pPr>
            <a:r>
              <a:rPr lang="es-MX" dirty="0"/>
              <a:t>VII. Plazo y condiciones de pago del precio de los bienes o servicios. </a:t>
            </a:r>
          </a:p>
          <a:p>
            <a:pPr marL="0" indent="0" algn="just">
              <a:lnSpc>
                <a:spcPct val="100000"/>
              </a:lnSpc>
              <a:buNone/>
            </a:pPr>
            <a:r>
              <a:rPr lang="es-MX" dirty="0"/>
              <a:t>VIII. Precisión de si el precio es fijo o sujeto a ajustes y, en este último caso, la fórmula o condición en que se hará y calculará el ajuste. </a:t>
            </a:r>
          </a:p>
          <a:p>
            <a:pPr marL="0" indent="0" algn="just">
              <a:lnSpc>
                <a:spcPct val="100000"/>
              </a:lnSpc>
              <a:buNone/>
            </a:pPr>
            <a:r>
              <a:rPr lang="es-MX" dirty="0"/>
              <a:t>IX. Penas convencionales por atraso en la entrega de los bienes o prestación de servicios por causas imputables a los proveedores. </a:t>
            </a:r>
          </a:p>
          <a:p>
            <a:pPr marL="0" indent="0" algn="just">
              <a:lnSpc>
                <a:spcPct val="100000"/>
              </a:lnSpc>
              <a:buNone/>
            </a:pPr>
            <a:r>
              <a:rPr lang="es-MX" dirty="0"/>
              <a:t>X. La descripción pormenorizada de los bienes o prestación de servicios objeto del contrato, incluyendo la marca y modelo de los bienes. </a:t>
            </a:r>
          </a:p>
          <a:p>
            <a:pPr marL="0" indent="0" algn="just">
              <a:lnSpc>
                <a:spcPct val="100000"/>
              </a:lnSpc>
              <a:buNone/>
            </a:pPr>
            <a:r>
              <a:rPr lang="es-MX" dirty="0"/>
              <a:t>XI. Salvo que exista impedimento, la estipulación de aquellos derechos de autor y otros derechos exclusivos que se deriven de los derechos de consultoría, asesoría, estudios e investigaciones contratados, invariablemente se constituirán a favor del Estado.</a:t>
            </a:r>
          </a:p>
          <a:p>
            <a:pPr marL="0" indent="0" algn="just">
              <a:lnSpc>
                <a:spcPct val="100000"/>
              </a:lnSpc>
              <a:buNone/>
            </a:pPr>
            <a:r>
              <a:rPr lang="es-MX" b="1" dirty="0">
                <a:solidFill>
                  <a:srgbClr val="C00000"/>
                </a:solidFill>
              </a:rPr>
              <a:t>Art. 49 </a:t>
            </a:r>
            <a:r>
              <a:rPr lang="es-MX" b="1" dirty="0" err="1">
                <a:solidFill>
                  <a:srgbClr val="C00000"/>
                </a:solidFill>
              </a:rPr>
              <a:t>LAABMCSECh</a:t>
            </a:r>
            <a:endParaRPr lang="es-ES_tradnl" b="1" dirty="0">
              <a:solidFill>
                <a:srgbClr val="C00000"/>
              </a:solidFill>
            </a:endParaRPr>
          </a:p>
        </p:txBody>
      </p:sp>
    </p:spTree>
    <p:extLst>
      <p:ext uri="{BB962C8B-B14F-4D97-AF65-F5344CB8AC3E}">
        <p14:creationId xmlns:p14="http://schemas.microsoft.com/office/powerpoint/2010/main" val="387153223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84B3874-D98F-6E36-7646-DA93A94FAC8F}"/>
            </a:ext>
          </a:extLst>
        </p:cNvPr>
        <p:cNvGrpSpPr/>
        <p:nvPr/>
      </p:nvGrpSpPr>
      <p:grpSpPr>
        <a:xfrm>
          <a:off x="0" y="0"/>
          <a:ext cx="0" cy="0"/>
          <a:chOff x="0" y="0"/>
          <a:chExt cx="0" cy="0"/>
        </a:xfrm>
      </p:grpSpPr>
      <p:sp>
        <p:nvSpPr>
          <p:cNvPr id="5" name="CuadroTexto 4">
            <a:extLst>
              <a:ext uri="{FF2B5EF4-FFF2-40B4-BE49-F238E27FC236}">
                <a16:creationId xmlns:a16="http://schemas.microsoft.com/office/drawing/2014/main" id="{2DE454A4-4A06-55AD-49D6-D453AE7B8789}"/>
              </a:ext>
            </a:extLst>
          </p:cNvPr>
          <p:cNvSpPr txBox="1"/>
          <p:nvPr/>
        </p:nvSpPr>
        <p:spPr>
          <a:xfrm>
            <a:off x="722745" y="1787468"/>
            <a:ext cx="6121400" cy="1754326"/>
          </a:xfrm>
          <a:prstGeom prst="rect">
            <a:avLst/>
          </a:prstGeom>
          <a:noFill/>
        </p:spPr>
        <p:txBody>
          <a:bodyPr wrap="square" rtlCol="0">
            <a:spAutoFit/>
          </a:bodyPr>
          <a:lstStyle/>
          <a:p>
            <a:r>
              <a:rPr lang="es-MX" sz="3600" b="1" cap="all" dirty="0">
                <a:solidFill>
                  <a:schemeClr val="tx1">
                    <a:lumMod val="85000"/>
                    <a:lumOff val="15000"/>
                  </a:schemeClr>
                </a:solidFill>
                <a:latin typeface="Gilroy Light" panose="00000400000000000000" pitchFamily="2" charset="0"/>
              </a:rPr>
              <a:t>PROCEDIMIENTOS DE EXCEPCIÓN </a:t>
            </a:r>
          </a:p>
          <a:p>
            <a:r>
              <a:rPr lang="es-MX" sz="3600" b="1" cap="all" dirty="0">
                <a:solidFill>
                  <a:schemeClr val="tx1">
                    <a:lumMod val="85000"/>
                    <a:lumOff val="15000"/>
                  </a:schemeClr>
                </a:solidFill>
                <a:latin typeface="Gilroy Light" panose="00000400000000000000" pitchFamily="2" charset="0"/>
              </a:rPr>
              <a:t>A LA LICITACIÓN PÚBLICA</a:t>
            </a:r>
          </a:p>
        </p:txBody>
      </p:sp>
    </p:spTree>
    <p:extLst>
      <p:ext uri="{BB962C8B-B14F-4D97-AF65-F5344CB8AC3E}">
        <p14:creationId xmlns:p14="http://schemas.microsoft.com/office/powerpoint/2010/main" val="172676112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FFCC4E5-4E60-5E7A-0DB5-DEFCC50B5100}"/>
            </a:ext>
          </a:extLst>
        </p:cNvPr>
        <p:cNvGrpSpPr/>
        <p:nvPr/>
      </p:nvGrpSpPr>
      <p:grpSpPr>
        <a:xfrm>
          <a:off x="0" y="0"/>
          <a:ext cx="0" cy="0"/>
          <a:chOff x="0" y="0"/>
          <a:chExt cx="0" cy="0"/>
        </a:xfrm>
      </p:grpSpPr>
      <p:sp>
        <p:nvSpPr>
          <p:cNvPr id="2" name="Marcador de contenido 2">
            <a:extLst>
              <a:ext uri="{FF2B5EF4-FFF2-40B4-BE49-F238E27FC236}">
                <a16:creationId xmlns:a16="http://schemas.microsoft.com/office/drawing/2014/main" id="{CDE980BC-1810-EFA3-A885-54E354CC5198}"/>
              </a:ext>
            </a:extLst>
          </p:cNvPr>
          <p:cNvSpPr txBox="1">
            <a:spLocks/>
          </p:cNvSpPr>
          <p:nvPr/>
        </p:nvSpPr>
        <p:spPr>
          <a:xfrm>
            <a:off x="482576" y="1496135"/>
            <a:ext cx="8178848" cy="4701466"/>
          </a:xfrm>
          <a:prstGeom prst="rect">
            <a:avLst/>
          </a:prstGeom>
        </p:spPr>
        <p:txBody>
          <a:bodyPr vert="horz" lIns="91440" tIns="45720" rIns="91440" bIns="45720" rtlCol="0">
            <a:noAutofit/>
          </a:bodyPr>
          <a:lstStyle>
            <a:defPPr>
              <a:defRPr lang="es-ES"/>
            </a:defPPr>
            <a:lvl1pPr marL="360363" indent="-360363" algn="just">
              <a:lnSpc>
                <a:spcPct val="150000"/>
              </a:lnSpc>
              <a:spcBef>
                <a:spcPts val="0"/>
              </a:spcBef>
              <a:buFont typeface="Wingdings" panose="05000000000000000000" pitchFamily="2" charset="2"/>
              <a:buChar char="ü"/>
              <a:defRPr sz="2000">
                <a:latin typeface="Gilroy Light" panose="00000400000000000000" pitchFamily="2" charset="0"/>
              </a:defRPr>
            </a:lvl1pPr>
            <a:lvl2pPr indent="0" algn="ctr">
              <a:spcBef>
                <a:spcPct val="20000"/>
              </a:spcBef>
              <a:buFont typeface="Arial"/>
              <a:buNone/>
              <a:defRPr sz="2800">
                <a:solidFill>
                  <a:schemeClr val="tx1">
                    <a:tint val="75000"/>
                  </a:schemeClr>
                </a:solidFill>
              </a:defRPr>
            </a:lvl2pPr>
            <a:lvl3pPr indent="0" algn="ctr">
              <a:spcBef>
                <a:spcPct val="20000"/>
              </a:spcBef>
              <a:buFont typeface="Arial"/>
              <a:buNone/>
              <a:defRPr sz="2400">
                <a:solidFill>
                  <a:schemeClr val="tx1">
                    <a:tint val="75000"/>
                  </a:schemeClr>
                </a:solidFill>
              </a:defRPr>
            </a:lvl3pPr>
            <a:lvl4pPr indent="0" algn="ctr">
              <a:spcBef>
                <a:spcPct val="20000"/>
              </a:spcBef>
              <a:buFont typeface="Arial"/>
              <a:buNone/>
              <a:defRPr sz="2000">
                <a:solidFill>
                  <a:schemeClr val="tx1">
                    <a:tint val="75000"/>
                  </a:schemeClr>
                </a:solidFill>
              </a:defRPr>
            </a:lvl4pPr>
            <a:lvl5pPr indent="0" algn="ctr">
              <a:spcBef>
                <a:spcPct val="20000"/>
              </a:spcBef>
              <a:buFont typeface="Arial"/>
              <a:buNone/>
              <a:defRPr sz="2000">
                <a:solidFill>
                  <a:schemeClr val="tx1">
                    <a:tint val="75000"/>
                  </a:schemeClr>
                </a:solidFill>
              </a:defRPr>
            </a:lvl5pPr>
            <a:lvl6pPr indent="0" algn="ctr">
              <a:spcBef>
                <a:spcPct val="20000"/>
              </a:spcBef>
              <a:buFont typeface="Arial"/>
              <a:buNone/>
              <a:defRPr sz="2000">
                <a:solidFill>
                  <a:schemeClr val="tx1">
                    <a:tint val="75000"/>
                  </a:schemeClr>
                </a:solidFill>
              </a:defRPr>
            </a:lvl6pPr>
            <a:lvl7pPr indent="0" algn="ctr">
              <a:spcBef>
                <a:spcPct val="20000"/>
              </a:spcBef>
              <a:buFont typeface="Arial"/>
              <a:buNone/>
              <a:defRPr sz="2000">
                <a:solidFill>
                  <a:schemeClr val="tx1">
                    <a:tint val="75000"/>
                  </a:schemeClr>
                </a:solidFill>
              </a:defRPr>
            </a:lvl7pPr>
            <a:lvl8pPr indent="0" algn="ctr">
              <a:spcBef>
                <a:spcPct val="20000"/>
              </a:spcBef>
              <a:buFont typeface="Arial"/>
              <a:buNone/>
              <a:defRPr sz="2000">
                <a:solidFill>
                  <a:schemeClr val="tx1">
                    <a:tint val="75000"/>
                  </a:schemeClr>
                </a:solidFill>
              </a:defRPr>
            </a:lvl8pPr>
            <a:lvl9pPr indent="0" algn="ctr">
              <a:spcBef>
                <a:spcPct val="20000"/>
              </a:spcBef>
              <a:buFont typeface="Arial"/>
              <a:buNone/>
              <a:defRPr sz="2000">
                <a:solidFill>
                  <a:schemeClr val="tx1">
                    <a:tint val="75000"/>
                  </a:schemeClr>
                </a:solidFill>
              </a:defRPr>
            </a:lvl9pPr>
          </a:lstStyle>
          <a:p>
            <a:pPr marL="0" indent="0" algn="just">
              <a:lnSpc>
                <a:spcPct val="100000"/>
              </a:lnSpc>
              <a:buNone/>
            </a:pPr>
            <a:r>
              <a:rPr lang="es-MX" dirty="0"/>
              <a:t>En los supuestos y con sujeción a las formalidades que prevé el artículo 76 de la Ley, los Organismos Requirentes, bajo su responsabilidad y previa autorización del Comité, podrán optar por no llevar a cabo el procedimiento de Licitación por Convocatoria Pública y celebrar contratos de adquisiciones, arrendamiento de bienes muebles y prestación de servicios a través de un procedimiento de Licitación Restringida o Adjudicación Directa. </a:t>
            </a:r>
          </a:p>
          <a:p>
            <a:pPr marL="0" indent="0" algn="just">
              <a:lnSpc>
                <a:spcPct val="100000"/>
              </a:lnSpc>
              <a:buNone/>
            </a:pPr>
            <a:endParaRPr lang="es-MX" dirty="0"/>
          </a:p>
          <a:p>
            <a:pPr marL="0" indent="0" algn="just">
              <a:lnSpc>
                <a:spcPct val="100000"/>
              </a:lnSpc>
              <a:buNone/>
            </a:pPr>
            <a:r>
              <a:rPr lang="es-MX" dirty="0"/>
              <a:t>También el Comité podrá autorizar que se finquen pedidos y contratos de manera directa sin llevar a cabo la licitación restringida que establece el artículo 18, fracción II, inciso a) de este ordenamiento, en los supuestos que establece el artículo 76 de la Ley.</a:t>
            </a:r>
          </a:p>
          <a:p>
            <a:pPr marL="0" indent="0" algn="just">
              <a:lnSpc>
                <a:spcPct val="100000"/>
              </a:lnSpc>
              <a:buNone/>
            </a:pPr>
            <a:endParaRPr lang="es-MX" dirty="0"/>
          </a:p>
          <a:p>
            <a:pPr marL="0" indent="0" algn="just">
              <a:lnSpc>
                <a:spcPct val="100000"/>
              </a:lnSpc>
              <a:buNone/>
            </a:pPr>
            <a:r>
              <a:rPr lang="es-MX" b="1" dirty="0">
                <a:solidFill>
                  <a:srgbClr val="C00000"/>
                </a:solidFill>
              </a:rPr>
              <a:t>Art. 74 </a:t>
            </a:r>
            <a:r>
              <a:rPr lang="es-MX" b="1" dirty="0" err="1">
                <a:solidFill>
                  <a:srgbClr val="C00000"/>
                </a:solidFill>
              </a:rPr>
              <a:t>LAABMCSECh</a:t>
            </a:r>
            <a:endParaRPr lang="es-ES_tradnl" b="1" dirty="0">
              <a:solidFill>
                <a:srgbClr val="C00000"/>
              </a:solidFill>
            </a:endParaRPr>
          </a:p>
        </p:txBody>
      </p:sp>
    </p:spTree>
    <p:extLst>
      <p:ext uri="{BB962C8B-B14F-4D97-AF65-F5344CB8AC3E}">
        <p14:creationId xmlns:p14="http://schemas.microsoft.com/office/powerpoint/2010/main" val="170689869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EA3A5B5-E374-E272-10E0-B6DD86650BD7}"/>
            </a:ext>
          </a:extLst>
        </p:cNvPr>
        <p:cNvGrpSpPr/>
        <p:nvPr/>
      </p:nvGrpSpPr>
      <p:grpSpPr>
        <a:xfrm>
          <a:off x="0" y="0"/>
          <a:ext cx="0" cy="0"/>
          <a:chOff x="0" y="0"/>
          <a:chExt cx="0" cy="0"/>
        </a:xfrm>
      </p:grpSpPr>
      <p:sp>
        <p:nvSpPr>
          <p:cNvPr id="2" name="Marcador de contenido 2">
            <a:extLst>
              <a:ext uri="{FF2B5EF4-FFF2-40B4-BE49-F238E27FC236}">
                <a16:creationId xmlns:a16="http://schemas.microsoft.com/office/drawing/2014/main" id="{0D491E06-BDC8-0B3F-721A-A3D9674207EE}"/>
              </a:ext>
            </a:extLst>
          </p:cNvPr>
          <p:cNvSpPr txBox="1">
            <a:spLocks/>
          </p:cNvSpPr>
          <p:nvPr/>
        </p:nvSpPr>
        <p:spPr>
          <a:xfrm>
            <a:off x="482576" y="1234878"/>
            <a:ext cx="8178848" cy="4701466"/>
          </a:xfrm>
          <a:prstGeom prst="rect">
            <a:avLst/>
          </a:prstGeom>
        </p:spPr>
        <p:txBody>
          <a:bodyPr vert="horz" lIns="91440" tIns="45720" rIns="91440" bIns="45720" rtlCol="0">
            <a:noAutofit/>
          </a:bodyPr>
          <a:lstStyle>
            <a:defPPr>
              <a:defRPr lang="es-ES"/>
            </a:defPPr>
            <a:lvl1pPr marL="360363" indent="-360363" algn="just">
              <a:lnSpc>
                <a:spcPct val="150000"/>
              </a:lnSpc>
              <a:spcBef>
                <a:spcPts val="0"/>
              </a:spcBef>
              <a:buFont typeface="Wingdings" panose="05000000000000000000" pitchFamily="2" charset="2"/>
              <a:buChar char="ü"/>
              <a:defRPr sz="2000">
                <a:latin typeface="Gilroy Light" panose="00000400000000000000" pitchFamily="2" charset="0"/>
              </a:defRPr>
            </a:lvl1pPr>
            <a:lvl2pPr indent="0" algn="ctr">
              <a:spcBef>
                <a:spcPct val="20000"/>
              </a:spcBef>
              <a:buFont typeface="Arial"/>
              <a:buNone/>
              <a:defRPr sz="2800">
                <a:solidFill>
                  <a:schemeClr val="tx1">
                    <a:tint val="75000"/>
                  </a:schemeClr>
                </a:solidFill>
              </a:defRPr>
            </a:lvl2pPr>
            <a:lvl3pPr indent="0" algn="ctr">
              <a:spcBef>
                <a:spcPct val="20000"/>
              </a:spcBef>
              <a:buFont typeface="Arial"/>
              <a:buNone/>
              <a:defRPr sz="2400">
                <a:solidFill>
                  <a:schemeClr val="tx1">
                    <a:tint val="75000"/>
                  </a:schemeClr>
                </a:solidFill>
              </a:defRPr>
            </a:lvl3pPr>
            <a:lvl4pPr indent="0" algn="ctr">
              <a:spcBef>
                <a:spcPct val="20000"/>
              </a:spcBef>
              <a:buFont typeface="Arial"/>
              <a:buNone/>
              <a:defRPr sz="2000">
                <a:solidFill>
                  <a:schemeClr val="tx1">
                    <a:tint val="75000"/>
                  </a:schemeClr>
                </a:solidFill>
              </a:defRPr>
            </a:lvl4pPr>
            <a:lvl5pPr indent="0" algn="ctr">
              <a:spcBef>
                <a:spcPct val="20000"/>
              </a:spcBef>
              <a:buFont typeface="Arial"/>
              <a:buNone/>
              <a:defRPr sz="2000">
                <a:solidFill>
                  <a:schemeClr val="tx1">
                    <a:tint val="75000"/>
                  </a:schemeClr>
                </a:solidFill>
              </a:defRPr>
            </a:lvl5pPr>
            <a:lvl6pPr indent="0" algn="ctr">
              <a:spcBef>
                <a:spcPct val="20000"/>
              </a:spcBef>
              <a:buFont typeface="Arial"/>
              <a:buNone/>
              <a:defRPr sz="2000">
                <a:solidFill>
                  <a:schemeClr val="tx1">
                    <a:tint val="75000"/>
                  </a:schemeClr>
                </a:solidFill>
              </a:defRPr>
            </a:lvl6pPr>
            <a:lvl7pPr indent="0" algn="ctr">
              <a:spcBef>
                <a:spcPct val="20000"/>
              </a:spcBef>
              <a:buFont typeface="Arial"/>
              <a:buNone/>
              <a:defRPr sz="2000">
                <a:solidFill>
                  <a:schemeClr val="tx1">
                    <a:tint val="75000"/>
                  </a:schemeClr>
                </a:solidFill>
              </a:defRPr>
            </a:lvl7pPr>
            <a:lvl8pPr indent="0" algn="ctr">
              <a:spcBef>
                <a:spcPct val="20000"/>
              </a:spcBef>
              <a:buFont typeface="Arial"/>
              <a:buNone/>
              <a:defRPr sz="2000">
                <a:solidFill>
                  <a:schemeClr val="tx1">
                    <a:tint val="75000"/>
                  </a:schemeClr>
                </a:solidFill>
              </a:defRPr>
            </a:lvl8pPr>
            <a:lvl9pPr indent="0" algn="ctr">
              <a:spcBef>
                <a:spcPct val="20000"/>
              </a:spcBef>
              <a:buFont typeface="Arial"/>
              <a:buNone/>
              <a:defRPr sz="2000">
                <a:solidFill>
                  <a:schemeClr val="tx1">
                    <a:tint val="75000"/>
                  </a:schemeClr>
                </a:solidFill>
              </a:defRPr>
            </a:lvl9pPr>
          </a:lstStyle>
          <a:p>
            <a:pPr marL="0" indent="0" algn="just">
              <a:lnSpc>
                <a:spcPct val="100000"/>
              </a:lnSpc>
              <a:buNone/>
            </a:pPr>
            <a:r>
              <a:rPr lang="es-MX" dirty="0"/>
              <a:t>La petición que al efecto se realice al Comité para exceptuar el proceso licitatorio, deberá fundarse y motivarse, según las circunstancias que concurran en cada caso, en criterios de economía, eficacia, eficiencia, imparcialidad, transparencia y honradez que aseguren las mejores condiciones para el Estado. El acreditamiento de los criterios mencionados y la justificación de las razones para el ejercicio de la opción, deberá constar por escrito y ser firmado por el Titular del Organismo Requirente de los bienes o servicios. </a:t>
            </a:r>
          </a:p>
          <a:p>
            <a:pPr marL="0" indent="0" algn="just">
              <a:lnSpc>
                <a:spcPct val="100000"/>
              </a:lnSpc>
              <a:buNone/>
            </a:pPr>
            <a:endParaRPr lang="es-MX" dirty="0"/>
          </a:p>
          <a:p>
            <a:pPr marL="0" indent="0" algn="just">
              <a:lnSpc>
                <a:spcPct val="100000"/>
              </a:lnSpc>
              <a:buNone/>
            </a:pPr>
            <a:r>
              <a:rPr lang="es-MX" dirty="0"/>
              <a:t>En cualquier supuesto se invitará a personas que cuenten con capacidad de respuesta inmediata, así como con los recursos técnicos financieros y demás que sean necesarios, y cuyas actividades comerciales y profesionales estén relacionadas con los bienes o prestación de servicios objeto del contrato a celebrarse, dando prioridad a los de procedencia estatal. </a:t>
            </a:r>
          </a:p>
          <a:p>
            <a:pPr marL="0" indent="0" algn="just">
              <a:lnSpc>
                <a:spcPct val="100000"/>
              </a:lnSpc>
              <a:buNone/>
            </a:pPr>
            <a:endParaRPr lang="es-MX" b="1" dirty="0"/>
          </a:p>
          <a:p>
            <a:pPr marL="0" indent="0" algn="just">
              <a:lnSpc>
                <a:spcPct val="100000"/>
              </a:lnSpc>
              <a:buNone/>
            </a:pPr>
            <a:r>
              <a:rPr lang="es-MX" b="1" dirty="0">
                <a:solidFill>
                  <a:srgbClr val="C00000"/>
                </a:solidFill>
              </a:rPr>
              <a:t>Art. 75 </a:t>
            </a:r>
            <a:r>
              <a:rPr lang="es-MX" b="1" dirty="0" err="1">
                <a:solidFill>
                  <a:srgbClr val="C00000"/>
                </a:solidFill>
              </a:rPr>
              <a:t>LAABMCSECh</a:t>
            </a:r>
            <a:endParaRPr lang="es-ES_tradnl" b="1" dirty="0">
              <a:solidFill>
                <a:srgbClr val="C00000"/>
              </a:solidFill>
            </a:endParaRPr>
          </a:p>
        </p:txBody>
      </p:sp>
    </p:spTree>
    <p:extLst>
      <p:ext uri="{BB962C8B-B14F-4D97-AF65-F5344CB8AC3E}">
        <p14:creationId xmlns:p14="http://schemas.microsoft.com/office/powerpoint/2010/main" val="349959953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adroTexto 3">
            <a:extLst>
              <a:ext uri="{FF2B5EF4-FFF2-40B4-BE49-F238E27FC236}">
                <a16:creationId xmlns:a16="http://schemas.microsoft.com/office/drawing/2014/main" id="{7F27B8A3-8958-F735-C50A-793C5425AD64}"/>
              </a:ext>
            </a:extLst>
          </p:cNvPr>
          <p:cNvSpPr txBox="1"/>
          <p:nvPr/>
        </p:nvSpPr>
        <p:spPr>
          <a:xfrm>
            <a:off x="736606" y="1094088"/>
            <a:ext cx="7924818" cy="461665"/>
          </a:xfrm>
          <a:prstGeom prst="rect">
            <a:avLst/>
          </a:prstGeom>
          <a:noFill/>
        </p:spPr>
        <p:txBody>
          <a:bodyPr wrap="square" rtlCol="0">
            <a:spAutoFit/>
          </a:bodyPr>
          <a:lstStyle/>
          <a:p>
            <a:pPr algn="ctr"/>
            <a:r>
              <a:rPr lang="es-MX" sz="2400" cap="all" dirty="0">
                <a:latin typeface="Gilroy-Bold" panose="00000800000000000000" pitchFamily="2" charset="0"/>
              </a:rPr>
              <a:t>CONTEXTO</a:t>
            </a:r>
            <a:endParaRPr lang="es-ES" sz="2400" b="1" dirty="0">
              <a:solidFill>
                <a:schemeClr val="tx1">
                  <a:lumMod val="85000"/>
                  <a:lumOff val="15000"/>
                </a:schemeClr>
              </a:solidFill>
              <a:latin typeface="Gilroy-Bold" panose="00000800000000000000" pitchFamily="2" charset="0"/>
              <a:ea typeface="Roboto Black" panose="02000000000000000000" pitchFamily="2" charset="0"/>
            </a:endParaRPr>
          </a:p>
        </p:txBody>
      </p:sp>
      <p:graphicFrame>
        <p:nvGraphicFramePr>
          <p:cNvPr id="5" name="Marcador de contenido 3">
            <a:extLst>
              <a:ext uri="{FF2B5EF4-FFF2-40B4-BE49-F238E27FC236}">
                <a16:creationId xmlns:a16="http://schemas.microsoft.com/office/drawing/2014/main" id="{E149F003-A2DB-4A93-4D66-188DD606D1DC}"/>
              </a:ext>
            </a:extLst>
          </p:cNvPr>
          <p:cNvGraphicFramePr>
            <a:graphicFrameLocks/>
          </p:cNvGraphicFramePr>
          <p:nvPr>
            <p:extLst>
              <p:ext uri="{D42A27DB-BD31-4B8C-83A1-F6EECF244321}">
                <p14:modId xmlns:p14="http://schemas.microsoft.com/office/powerpoint/2010/main" val="1369493085"/>
              </p:ext>
            </p:extLst>
          </p:nvPr>
        </p:nvGraphicFramePr>
        <p:xfrm>
          <a:off x="651164" y="1555752"/>
          <a:ext cx="8492836" cy="512227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26827524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F6F5FA6-7C14-E4DE-5F14-E98C013DCF7E}"/>
            </a:ext>
          </a:extLst>
        </p:cNvPr>
        <p:cNvGrpSpPr/>
        <p:nvPr/>
      </p:nvGrpSpPr>
      <p:grpSpPr>
        <a:xfrm>
          <a:off x="0" y="0"/>
          <a:ext cx="0" cy="0"/>
          <a:chOff x="0" y="0"/>
          <a:chExt cx="0" cy="0"/>
        </a:xfrm>
      </p:grpSpPr>
      <p:sp>
        <p:nvSpPr>
          <p:cNvPr id="2" name="CuadroTexto 1">
            <a:extLst>
              <a:ext uri="{FF2B5EF4-FFF2-40B4-BE49-F238E27FC236}">
                <a16:creationId xmlns:a16="http://schemas.microsoft.com/office/drawing/2014/main" id="{1F84618B-E44E-30A9-8F50-00B701039811}"/>
              </a:ext>
            </a:extLst>
          </p:cNvPr>
          <p:cNvSpPr txBox="1"/>
          <p:nvPr/>
        </p:nvSpPr>
        <p:spPr>
          <a:xfrm>
            <a:off x="736606" y="1094088"/>
            <a:ext cx="7924818" cy="461665"/>
          </a:xfrm>
          <a:prstGeom prst="rect">
            <a:avLst/>
          </a:prstGeom>
          <a:noFill/>
        </p:spPr>
        <p:txBody>
          <a:bodyPr wrap="square" rtlCol="0">
            <a:spAutoFit/>
          </a:bodyPr>
          <a:lstStyle/>
          <a:p>
            <a:pPr algn="ctr"/>
            <a:r>
              <a:rPr lang="es-MX" sz="2400" cap="all" dirty="0">
                <a:latin typeface="Gilroy-Bold" panose="00000800000000000000" pitchFamily="2" charset="0"/>
              </a:rPr>
              <a:t>SUPUESTOS DEL ARTÍCULO 76 DE LA LAABMCSECH</a:t>
            </a:r>
          </a:p>
        </p:txBody>
      </p:sp>
      <p:graphicFrame>
        <p:nvGraphicFramePr>
          <p:cNvPr id="6" name="Tabla 5">
            <a:extLst>
              <a:ext uri="{FF2B5EF4-FFF2-40B4-BE49-F238E27FC236}">
                <a16:creationId xmlns:a16="http://schemas.microsoft.com/office/drawing/2014/main" id="{EA152E0B-63D8-EE55-89D3-570A35D12CF9}"/>
              </a:ext>
            </a:extLst>
          </p:cNvPr>
          <p:cNvGraphicFramePr>
            <a:graphicFrameLocks noGrp="1"/>
          </p:cNvGraphicFramePr>
          <p:nvPr>
            <p:extLst>
              <p:ext uri="{D42A27DB-BD31-4B8C-83A1-F6EECF244321}">
                <p14:modId xmlns:p14="http://schemas.microsoft.com/office/powerpoint/2010/main" val="1271383322"/>
              </p:ext>
            </p:extLst>
          </p:nvPr>
        </p:nvGraphicFramePr>
        <p:xfrm>
          <a:off x="177800" y="1524000"/>
          <a:ext cx="8801100" cy="5105400"/>
        </p:xfrm>
        <a:graphic>
          <a:graphicData uri="http://schemas.openxmlformats.org/drawingml/2006/table">
            <a:tbl>
              <a:tblPr firstRow="1" bandRow="1">
                <a:tableStyleId>{5C22544A-7EE6-4342-B048-85BDC9FD1C3A}</a:tableStyleId>
              </a:tblPr>
              <a:tblGrid>
                <a:gridCol w="685800">
                  <a:extLst>
                    <a:ext uri="{9D8B030D-6E8A-4147-A177-3AD203B41FA5}">
                      <a16:colId xmlns:a16="http://schemas.microsoft.com/office/drawing/2014/main" val="20000"/>
                    </a:ext>
                  </a:extLst>
                </a:gridCol>
                <a:gridCol w="8115300">
                  <a:extLst>
                    <a:ext uri="{9D8B030D-6E8A-4147-A177-3AD203B41FA5}">
                      <a16:colId xmlns:a16="http://schemas.microsoft.com/office/drawing/2014/main" val="20001"/>
                    </a:ext>
                  </a:extLst>
                </a:gridCol>
              </a:tblGrid>
              <a:tr h="0">
                <a:tc>
                  <a:txBody>
                    <a:bodyPr/>
                    <a:lstStyle/>
                    <a:p>
                      <a:r>
                        <a:rPr lang="es-MX" sz="1400" b="1" i="0" u="none" strike="noStrike" baseline="0" dirty="0">
                          <a:solidFill>
                            <a:schemeClr val="bg1"/>
                          </a:solidFill>
                          <a:latin typeface="Gilroy Light" panose="00000400000000000000" pitchFamily="2" charset="0"/>
                        </a:rPr>
                        <a:t>Fracc.</a:t>
                      </a:r>
                      <a:endParaRPr lang="es-MX" sz="1400" b="0" i="0" u="none" strike="noStrike" baseline="0" dirty="0">
                        <a:solidFill>
                          <a:schemeClr val="bg1"/>
                        </a:solidFill>
                        <a:latin typeface="Gilroy Light" panose="00000400000000000000" pitchFamily="2"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9887"/>
                    </a:solidFill>
                  </a:tcPr>
                </a:tc>
                <a:tc>
                  <a:txBody>
                    <a:bodyPr/>
                    <a:lstStyle/>
                    <a:p>
                      <a:pPr algn="ctr"/>
                      <a:r>
                        <a:rPr lang="es-MX" sz="1400" b="1" i="0" u="none" strike="noStrike" baseline="0" dirty="0">
                          <a:solidFill>
                            <a:schemeClr val="bg1"/>
                          </a:solidFill>
                          <a:latin typeface="Gilroy Light" panose="00000400000000000000" pitchFamily="2" charset="0"/>
                        </a:rPr>
                        <a:t>Condición.</a:t>
                      </a:r>
                      <a:r>
                        <a:rPr lang="es-MX" sz="1400" b="0" i="0" u="none" strike="noStrike" baseline="0" dirty="0">
                          <a:solidFill>
                            <a:schemeClr val="bg1"/>
                          </a:solidFill>
                          <a:latin typeface="Gilroy Light" panose="00000400000000000000" pitchFamily="2" charset="0"/>
                        </a:rPr>
                        <a:t>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9887"/>
                    </a:solidFill>
                  </a:tcPr>
                </a:tc>
                <a:extLst>
                  <a:ext uri="{0D108BD9-81ED-4DB2-BD59-A6C34878D82A}">
                    <a16:rowId xmlns:a16="http://schemas.microsoft.com/office/drawing/2014/main" val="10000"/>
                  </a:ext>
                </a:extLst>
              </a:tr>
              <a:tr h="370840">
                <a:tc>
                  <a:txBody>
                    <a:bodyPr/>
                    <a:lstStyle/>
                    <a:p>
                      <a:r>
                        <a:rPr lang="es-MX" sz="1500" kern="1200" dirty="0">
                          <a:solidFill>
                            <a:schemeClr val="tx1"/>
                          </a:solidFill>
                          <a:latin typeface="Gilroy Light" panose="00000400000000000000" pitchFamily="2" charset="0"/>
                          <a:ea typeface="+mn-ea"/>
                          <a:cs typeface="+mn-cs"/>
                        </a:rPr>
                        <a:t>I.</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just"/>
                      <a:r>
                        <a:rPr lang="es-MX" sz="1500" dirty="0">
                          <a:solidFill>
                            <a:schemeClr val="tx1"/>
                          </a:solidFill>
                          <a:latin typeface="Gilroy Light" panose="00000400000000000000" pitchFamily="2" charset="0"/>
                        </a:rPr>
                        <a:t>El contrato solo pueda celebrarse con una determinada persona porque posee la titularidad o el licenciamiento exclusivo de patentes, derechos de autor, u otros derechos exclusivos o por tratarse de obras de arte, o bien porque en el mercado no existen bienes sustitutos o alternativos.</a:t>
                      </a:r>
                      <a:endParaRPr lang="es-MX" sz="1500" kern="1200" dirty="0">
                        <a:solidFill>
                          <a:schemeClr val="tx1"/>
                        </a:solidFill>
                        <a:latin typeface="Gilroy Light" panose="00000400000000000000" pitchFamily="2" charset="0"/>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1"/>
                  </a:ext>
                </a:extLst>
              </a:tr>
              <a:tr h="370840">
                <a:tc>
                  <a:txBody>
                    <a:bodyPr/>
                    <a:lstStyle/>
                    <a:p>
                      <a:r>
                        <a:rPr lang="es-MX" sz="1500" kern="1200" dirty="0">
                          <a:solidFill>
                            <a:schemeClr val="tx1"/>
                          </a:solidFill>
                          <a:latin typeface="Gilroy Light" panose="00000400000000000000" pitchFamily="2" charset="0"/>
                          <a:ea typeface="+mn-ea"/>
                          <a:cs typeface="+mn-cs"/>
                        </a:rPr>
                        <a:t>II.</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just"/>
                      <a:r>
                        <a:rPr lang="es-MX" sz="1500" dirty="0">
                          <a:solidFill>
                            <a:schemeClr val="tx1"/>
                          </a:solidFill>
                          <a:latin typeface="Gilroy Light" panose="00000400000000000000" pitchFamily="2" charset="0"/>
                        </a:rPr>
                        <a:t>Peligre o se altere el orden social, la economía, los servicios públicos, la salubridad, la seguridad, la vida o el medio ambiente de alguna zona o región en el Estado; como consecuencia de caso fortuito o de fuerza mayor debidamente sustentado.</a:t>
                      </a:r>
                      <a:endParaRPr lang="es-MX" sz="1500" kern="1200" dirty="0">
                        <a:solidFill>
                          <a:schemeClr val="tx1"/>
                        </a:solidFill>
                        <a:latin typeface="Gilroy Light" panose="00000400000000000000" pitchFamily="2" charset="0"/>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2"/>
                  </a:ext>
                </a:extLst>
              </a:tr>
              <a:tr h="370840">
                <a:tc>
                  <a:txBody>
                    <a:bodyPr/>
                    <a:lstStyle/>
                    <a:p>
                      <a:r>
                        <a:rPr lang="es-MX" sz="1500" kern="1200" dirty="0">
                          <a:solidFill>
                            <a:schemeClr val="tx1"/>
                          </a:solidFill>
                          <a:latin typeface="Gilroy Light" panose="00000400000000000000" pitchFamily="2" charset="0"/>
                          <a:ea typeface="+mn-ea"/>
                          <a:cs typeface="+mn-cs"/>
                        </a:rPr>
                        <a:t>III</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just"/>
                      <a:r>
                        <a:rPr lang="es-MX" sz="1500" dirty="0">
                          <a:solidFill>
                            <a:schemeClr val="tx1"/>
                          </a:solidFill>
                          <a:latin typeface="Gilroy Light" panose="00000400000000000000" pitchFamily="2" charset="0"/>
                        </a:rPr>
                        <a:t>Existan circunstancias que puedan provocar pérdidas o costos adicionales importantes debidamente cuantificados y justificados.</a:t>
                      </a:r>
                      <a:endParaRPr lang="es-MX" sz="1500" kern="1200" dirty="0">
                        <a:solidFill>
                          <a:schemeClr val="tx1"/>
                        </a:solidFill>
                        <a:latin typeface="Gilroy Light" panose="00000400000000000000" pitchFamily="2" charset="0"/>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3"/>
                  </a:ext>
                </a:extLst>
              </a:tr>
              <a:tr h="370840">
                <a:tc>
                  <a:txBody>
                    <a:bodyPr/>
                    <a:lstStyle/>
                    <a:p>
                      <a:r>
                        <a:rPr lang="es-MX" sz="1500" kern="1200" dirty="0">
                          <a:solidFill>
                            <a:schemeClr val="tx1"/>
                          </a:solidFill>
                          <a:latin typeface="Gilroy Light" panose="00000400000000000000" pitchFamily="2" charset="0"/>
                          <a:ea typeface="+mn-ea"/>
                          <a:cs typeface="+mn-cs"/>
                        </a:rPr>
                        <a:t>IV</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just"/>
                      <a:r>
                        <a:rPr lang="es-MX" sz="1500" dirty="0">
                          <a:solidFill>
                            <a:schemeClr val="tx1"/>
                          </a:solidFill>
                          <a:latin typeface="Gilroy Light" panose="00000400000000000000" pitchFamily="2" charset="0"/>
                        </a:rPr>
                        <a:t>Derivado de caso fortuito o de fuerza mayor, no sea posible obtener bienes o servicios mediante el procedimiento de Licitación por Convocatoria Pública en el tiempo requerido para atender la eventualidad de que se trate, en éste supuesto las cantidades o conceptos deberán limitarse a lo estrictamente necesario para afrontarla.</a:t>
                      </a:r>
                      <a:endParaRPr lang="es-MX" sz="1500" kern="1200" dirty="0">
                        <a:solidFill>
                          <a:schemeClr val="tx1"/>
                        </a:solidFill>
                        <a:latin typeface="Gilroy Light" panose="00000400000000000000" pitchFamily="2" charset="0"/>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4"/>
                  </a:ext>
                </a:extLst>
              </a:tr>
              <a:tr h="370840">
                <a:tc>
                  <a:txBody>
                    <a:bodyPr/>
                    <a:lstStyle/>
                    <a:p>
                      <a:r>
                        <a:rPr lang="es-MX" sz="1500" kern="1200" dirty="0">
                          <a:solidFill>
                            <a:schemeClr val="tx1"/>
                          </a:solidFill>
                          <a:latin typeface="Gilroy Light" panose="00000400000000000000" pitchFamily="2" charset="0"/>
                          <a:ea typeface="+mn-ea"/>
                          <a:cs typeface="+mn-cs"/>
                        </a:rPr>
                        <a:t>V.</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just"/>
                      <a:r>
                        <a:rPr lang="es-MX" sz="1500" dirty="0">
                          <a:solidFill>
                            <a:schemeClr val="tx1"/>
                          </a:solidFill>
                          <a:latin typeface="Gilroy Light" panose="00000400000000000000" pitchFamily="2" charset="0"/>
                        </a:rPr>
                        <a:t>Se haya rescindido un contrato adjudicado a través de Licitación por Convocatoria Pública o Restringida, por causas imputables al proveedor; en cuyo caso el Organismo Requirente podrá adjudicar el pedido o contrato al Licitante que haya obtenido la siguiente proposición solvente más baja, siempre que la diferencia en precio con respecto a la postura que inicialmente hubiere resultado ganadora no sea superior al 10%.</a:t>
                      </a:r>
                      <a:endParaRPr lang="es-MX" sz="1500" kern="1200" dirty="0">
                        <a:solidFill>
                          <a:schemeClr val="tx1"/>
                        </a:solidFill>
                        <a:latin typeface="Gilroy Light" panose="00000400000000000000" pitchFamily="2" charset="0"/>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5"/>
                  </a:ext>
                </a:extLst>
              </a:tr>
            </a:tbl>
          </a:graphicData>
        </a:graphic>
      </p:graphicFrame>
    </p:spTree>
    <p:extLst>
      <p:ext uri="{BB962C8B-B14F-4D97-AF65-F5344CB8AC3E}">
        <p14:creationId xmlns:p14="http://schemas.microsoft.com/office/powerpoint/2010/main" val="115822996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2D15D79-52F3-08C1-191A-48AEB410EB99}"/>
            </a:ext>
          </a:extLst>
        </p:cNvPr>
        <p:cNvGrpSpPr/>
        <p:nvPr/>
      </p:nvGrpSpPr>
      <p:grpSpPr>
        <a:xfrm>
          <a:off x="0" y="0"/>
          <a:ext cx="0" cy="0"/>
          <a:chOff x="0" y="0"/>
          <a:chExt cx="0" cy="0"/>
        </a:xfrm>
      </p:grpSpPr>
      <p:sp>
        <p:nvSpPr>
          <p:cNvPr id="3" name="CuadroTexto 2">
            <a:extLst>
              <a:ext uri="{FF2B5EF4-FFF2-40B4-BE49-F238E27FC236}">
                <a16:creationId xmlns:a16="http://schemas.microsoft.com/office/drawing/2014/main" id="{25E334A1-D1DF-3A70-E2FA-4A47887AB769}"/>
              </a:ext>
            </a:extLst>
          </p:cNvPr>
          <p:cNvSpPr txBox="1"/>
          <p:nvPr/>
        </p:nvSpPr>
        <p:spPr>
          <a:xfrm>
            <a:off x="736606" y="1094088"/>
            <a:ext cx="7924818" cy="461665"/>
          </a:xfrm>
          <a:prstGeom prst="rect">
            <a:avLst/>
          </a:prstGeom>
          <a:noFill/>
        </p:spPr>
        <p:txBody>
          <a:bodyPr wrap="square" rtlCol="0">
            <a:spAutoFit/>
          </a:bodyPr>
          <a:lstStyle/>
          <a:p>
            <a:pPr algn="ctr"/>
            <a:r>
              <a:rPr lang="es-MX" sz="2400" cap="all" dirty="0">
                <a:latin typeface="Gilroy-Bold" panose="00000800000000000000" pitchFamily="2" charset="0"/>
              </a:rPr>
              <a:t>SUPUESTOS DEL ARTÍCULO 76 DE LA LAABMCSECH</a:t>
            </a:r>
          </a:p>
        </p:txBody>
      </p:sp>
      <p:graphicFrame>
        <p:nvGraphicFramePr>
          <p:cNvPr id="4" name="Tabla 3">
            <a:extLst>
              <a:ext uri="{FF2B5EF4-FFF2-40B4-BE49-F238E27FC236}">
                <a16:creationId xmlns:a16="http://schemas.microsoft.com/office/drawing/2014/main" id="{FBF7D0E3-3949-DE77-93BF-4351A2802F69}"/>
              </a:ext>
            </a:extLst>
          </p:cNvPr>
          <p:cNvGraphicFramePr>
            <a:graphicFrameLocks noGrp="1"/>
          </p:cNvGraphicFramePr>
          <p:nvPr>
            <p:extLst>
              <p:ext uri="{D42A27DB-BD31-4B8C-83A1-F6EECF244321}">
                <p14:modId xmlns:p14="http://schemas.microsoft.com/office/powerpoint/2010/main" val="4274258921"/>
              </p:ext>
            </p:extLst>
          </p:nvPr>
        </p:nvGraphicFramePr>
        <p:xfrm>
          <a:off x="205940" y="1652735"/>
          <a:ext cx="8757950" cy="4699000"/>
        </p:xfrm>
        <a:graphic>
          <a:graphicData uri="http://schemas.openxmlformats.org/drawingml/2006/table">
            <a:tbl>
              <a:tblPr firstRow="1" bandRow="1">
                <a:tableStyleId>{5C22544A-7EE6-4342-B048-85BDC9FD1C3A}</a:tableStyleId>
              </a:tblPr>
              <a:tblGrid>
                <a:gridCol w="943730">
                  <a:extLst>
                    <a:ext uri="{9D8B030D-6E8A-4147-A177-3AD203B41FA5}">
                      <a16:colId xmlns:a16="http://schemas.microsoft.com/office/drawing/2014/main" val="20000"/>
                    </a:ext>
                  </a:extLst>
                </a:gridCol>
                <a:gridCol w="7814220">
                  <a:extLst>
                    <a:ext uri="{9D8B030D-6E8A-4147-A177-3AD203B41FA5}">
                      <a16:colId xmlns:a16="http://schemas.microsoft.com/office/drawing/2014/main" val="20001"/>
                    </a:ext>
                  </a:extLst>
                </a:gridCol>
              </a:tblGrid>
              <a:tr h="222213">
                <a:tc>
                  <a:txBody>
                    <a:bodyPr/>
                    <a:lstStyle/>
                    <a:p>
                      <a:pPr algn="ctr"/>
                      <a:r>
                        <a:rPr lang="es-MX" sz="1400" b="1" i="0" u="none" strike="noStrike" baseline="0" dirty="0">
                          <a:solidFill>
                            <a:schemeClr val="bg1"/>
                          </a:solidFill>
                          <a:latin typeface="Gilroy Light" panose="00000400000000000000" pitchFamily="2" charset="0"/>
                        </a:rPr>
                        <a:t>Fracc.</a:t>
                      </a:r>
                      <a:endParaRPr lang="es-MX" sz="1400" b="0" i="0" u="none" strike="noStrike" baseline="0" dirty="0">
                        <a:solidFill>
                          <a:schemeClr val="bg1"/>
                        </a:solidFill>
                        <a:latin typeface="Gilroy Light" panose="00000400000000000000" pitchFamily="2"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9887"/>
                    </a:solidFill>
                  </a:tcPr>
                </a:tc>
                <a:tc>
                  <a:txBody>
                    <a:bodyPr/>
                    <a:lstStyle/>
                    <a:p>
                      <a:pPr algn="ctr"/>
                      <a:r>
                        <a:rPr lang="es-MX" sz="1400" b="1" i="0" u="none" strike="noStrike" baseline="0" dirty="0">
                          <a:solidFill>
                            <a:schemeClr val="bg1"/>
                          </a:solidFill>
                          <a:latin typeface="Gilroy Light" panose="00000400000000000000" pitchFamily="2" charset="0"/>
                        </a:rPr>
                        <a:t>Condición.</a:t>
                      </a:r>
                      <a:r>
                        <a:rPr lang="es-MX" sz="1400" b="0" i="0" u="none" strike="noStrike" baseline="0" dirty="0">
                          <a:solidFill>
                            <a:schemeClr val="bg1"/>
                          </a:solidFill>
                          <a:latin typeface="Gilroy Light" panose="00000400000000000000" pitchFamily="2" charset="0"/>
                        </a:rPr>
                        <a:t>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9887"/>
                    </a:solidFill>
                  </a:tcPr>
                </a:tc>
                <a:extLst>
                  <a:ext uri="{0D108BD9-81ED-4DB2-BD59-A6C34878D82A}">
                    <a16:rowId xmlns:a16="http://schemas.microsoft.com/office/drawing/2014/main" val="10000"/>
                  </a:ext>
                </a:extLst>
              </a:tr>
              <a:tr h="370840">
                <a:tc>
                  <a:txBody>
                    <a:bodyPr/>
                    <a:lstStyle/>
                    <a:p>
                      <a:pPr algn="just"/>
                      <a:r>
                        <a:rPr lang="es-MX" sz="1600" kern="1200" dirty="0">
                          <a:solidFill>
                            <a:schemeClr val="tx1"/>
                          </a:solidFill>
                          <a:latin typeface="Gilroy Light" panose="00000400000000000000" pitchFamily="2" charset="0"/>
                          <a:ea typeface="+mn-ea"/>
                          <a:cs typeface="+mn-cs"/>
                        </a:rPr>
                        <a:t>VI</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just"/>
                      <a:r>
                        <a:rPr lang="es-MX" sz="1600" dirty="0">
                          <a:latin typeface="Gilroy Light" panose="00000400000000000000" pitchFamily="2" charset="0"/>
                        </a:rPr>
                        <a:t>Una licitación haya sido declarada desierta.</a:t>
                      </a:r>
                      <a:endParaRPr lang="es-MX" sz="1600" kern="1200" dirty="0">
                        <a:solidFill>
                          <a:schemeClr val="tx1"/>
                        </a:solidFill>
                        <a:latin typeface="Gilroy Light" panose="00000400000000000000" pitchFamily="2" charset="0"/>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1"/>
                  </a:ext>
                </a:extLst>
              </a:tr>
              <a:tr h="370840">
                <a:tc>
                  <a:txBody>
                    <a:bodyPr/>
                    <a:lstStyle/>
                    <a:p>
                      <a:pPr algn="just"/>
                      <a:r>
                        <a:rPr lang="es-MX" sz="1600" kern="1200" dirty="0">
                          <a:solidFill>
                            <a:schemeClr val="tx1"/>
                          </a:solidFill>
                          <a:latin typeface="Gilroy Light" panose="00000400000000000000" pitchFamily="2" charset="0"/>
                          <a:ea typeface="+mn-ea"/>
                          <a:cs typeface="+mn-cs"/>
                        </a:rPr>
                        <a:t>VII</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just"/>
                      <a:r>
                        <a:rPr lang="es-MX" sz="1600" dirty="0">
                          <a:latin typeface="Gilroy Light" panose="00000400000000000000" pitchFamily="2" charset="0"/>
                        </a:rPr>
                        <a:t>Se trate de adquisiciones provenientes de personas que, sin ser proveedores habituales, ofrezcan bienes en condiciones favorables en razón de encontrarse en estado de liquidación o disolución, o bien, bajo intervención judicial.</a:t>
                      </a:r>
                      <a:endParaRPr lang="es-MX" sz="1600" kern="1200" dirty="0">
                        <a:solidFill>
                          <a:schemeClr val="tx1"/>
                        </a:solidFill>
                        <a:latin typeface="Gilroy Light" panose="00000400000000000000" pitchFamily="2" charset="0"/>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2"/>
                  </a:ext>
                </a:extLst>
              </a:tr>
              <a:tr h="370840">
                <a:tc>
                  <a:txBody>
                    <a:bodyPr/>
                    <a:lstStyle/>
                    <a:p>
                      <a:pPr algn="just"/>
                      <a:r>
                        <a:rPr lang="es-MX" sz="1600" kern="1200" dirty="0">
                          <a:solidFill>
                            <a:schemeClr val="tx1"/>
                          </a:solidFill>
                          <a:latin typeface="Gilroy Light" panose="00000400000000000000" pitchFamily="2" charset="0"/>
                          <a:ea typeface="+mn-ea"/>
                          <a:cs typeface="+mn-cs"/>
                        </a:rPr>
                        <a:t>VIII</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just"/>
                      <a:r>
                        <a:rPr lang="es-MX" sz="1600" dirty="0">
                          <a:latin typeface="Gilroy Light" panose="00000400000000000000" pitchFamily="2" charset="0"/>
                        </a:rPr>
                        <a:t>Existan razones justificadas para la adquisición y/o arrendamiento de bienes con especificaciones de una marca determinada.</a:t>
                      </a:r>
                      <a:endParaRPr lang="es-MX" sz="1600" kern="1200" dirty="0">
                        <a:solidFill>
                          <a:schemeClr val="tx1"/>
                        </a:solidFill>
                        <a:latin typeface="Gilroy Light" panose="00000400000000000000" pitchFamily="2" charset="0"/>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3"/>
                  </a:ext>
                </a:extLst>
              </a:tr>
              <a:tr h="370840">
                <a:tc>
                  <a:txBody>
                    <a:bodyPr/>
                    <a:lstStyle/>
                    <a:p>
                      <a:pPr algn="just"/>
                      <a:r>
                        <a:rPr lang="es-MX" sz="1600" kern="1200" dirty="0">
                          <a:solidFill>
                            <a:schemeClr val="tx1"/>
                          </a:solidFill>
                          <a:latin typeface="Gilroy Light" panose="00000400000000000000" pitchFamily="2" charset="0"/>
                          <a:ea typeface="+mn-ea"/>
                          <a:cs typeface="+mn-cs"/>
                        </a:rPr>
                        <a:t>IX</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just"/>
                      <a:r>
                        <a:rPr lang="es-MX" sz="1600" dirty="0">
                          <a:latin typeface="Gilroy Light" panose="00000400000000000000" pitchFamily="2" charset="0"/>
                        </a:rPr>
                        <a:t>Se trate de adquisiciones de bienes perecederos, granos y productos alimenticios básicos o semiprocesados, semovientes y bienes usados.</a:t>
                      </a:r>
                      <a:endParaRPr lang="es-MX" sz="1600" kern="1200" dirty="0">
                        <a:solidFill>
                          <a:schemeClr val="tx1"/>
                        </a:solidFill>
                        <a:latin typeface="Gilroy Light" panose="00000400000000000000" pitchFamily="2" charset="0"/>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4"/>
                  </a:ext>
                </a:extLst>
              </a:tr>
              <a:tr h="370840">
                <a:tc>
                  <a:txBody>
                    <a:bodyPr/>
                    <a:lstStyle/>
                    <a:p>
                      <a:pPr algn="just"/>
                      <a:r>
                        <a:rPr lang="es-MX" sz="1600" kern="1200" dirty="0">
                          <a:solidFill>
                            <a:schemeClr val="tx1"/>
                          </a:solidFill>
                          <a:latin typeface="Gilroy Light" panose="00000400000000000000" pitchFamily="2" charset="0"/>
                          <a:ea typeface="+mn-ea"/>
                          <a:cs typeface="+mn-cs"/>
                        </a:rPr>
                        <a:t>X</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just"/>
                      <a:r>
                        <a:rPr lang="es-MX" sz="1600" dirty="0">
                          <a:latin typeface="Gilroy Light" panose="00000400000000000000" pitchFamily="2" charset="0"/>
                        </a:rPr>
                        <a:t>Se trate de servicios de consultorías, asesorías, estudios o investigaciones, debiendo aplicar el procedimiento de invitación a cuando menos tres personas, entre las que se incluirán instituciones públicas y privadas de educación superior y centros públicos de investigación. Sólo podrá autorizarse la contratación mediante Adjudicación Directa, cuando la información que se tenga que proporcionar a los Licitantes para la elaboración de su propuesta, se encuentre reservada en los términos establecidos en la Ley de Transparencia y Acceso a la Información Pública del Estado de Chiapas.</a:t>
                      </a:r>
                      <a:endParaRPr lang="es-MX" sz="1600" kern="1200" dirty="0">
                        <a:solidFill>
                          <a:schemeClr val="tx1"/>
                        </a:solidFill>
                        <a:latin typeface="Gilroy Light" panose="00000400000000000000" pitchFamily="2" charset="0"/>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5"/>
                  </a:ext>
                </a:extLst>
              </a:tr>
            </a:tbl>
          </a:graphicData>
        </a:graphic>
      </p:graphicFrame>
    </p:spTree>
    <p:extLst>
      <p:ext uri="{BB962C8B-B14F-4D97-AF65-F5344CB8AC3E}">
        <p14:creationId xmlns:p14="http://schemas.microsoft.com/office/powerpoint/2010/main" val="20257775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120183D-D5D0-C756-9D26-DC32492ABCA1}"/>
            </a:ext>
          </a:extLst>
        </p:cNvPr>
        <p:cNvGrpSpPr/>
        <p:nvPr/>
      </p:nvGrpSpPr>
      <p:grpSpPr>
        <a:xfrm>
          <a:off x="0" y="0"/>
          <a:ext cx="0" cy="0"/>
          <a:chOff x="0" y="0"/>
          <a:chExt cx="0" cy="0"/>
        </a:xfrm>
      </p:grpSpPr>
      <p:graphicFrame>
        <p:nvGraphicFramePr>
          <p:cNvPr id="2" name="Tabla 1">
            <a:extLst>
              <a:ext uri="{FF2B5EF4-FFF2-40B4-BE49-F238E27FC236}">
                <a16:creationId xmlns:a16="http://schemas.microsoft.com/office/drawing/2014/main" id="{861A2FF5-6B65-C400-6C3F-8BF4E37E7942}"/>
              </a:ext>
            </a:extLst>
          </p:cNvPr>
          <p:cNvGraphicFramePr>
            <a:graphicFrameLocks noGrp="1"/>
          </p:cNvGraphicFramePr>
          <p:nvPr>
            <p:extLst>
              <p:ext uri="{D42A27DB-BD31-4B8C-83A1-F6EECF244321}">
                <p14:modId xmlns:p14="http://schemas.microsoft.com/office/powerpoint/2010/main" val="3273769225"/>
              </p:ext>
            </p:extLst>
          </p:nvPr>
        </p:nvGraphicFramePr>
        <p:xfrm>
          <a:off x="175901" y="1555753"/>
          <a:ext cx="8774136" cy="4942840"/>
        </p:xfrm>
        <a:graphic>
          <a:graphicData uri="http://schemas.openxmlformats.org/drawingml/2006/table">
            <a:tbl>
              <a:tblPr firstRow="1" bandRow="1">
                <a:tableStyleId>{5C22544A-7EE6-4342-B048-85BDC9FD1C3A}</a:tableStyleId>
              </a:tblPr>
              <a:tblGrid>
                <a:gridCol w="763899">
                  <a:extLst>
                    <a:ext uri="{9D8B030D-6E8A-4147-A177-3AD203B41FA5}">
                      <a16:colId xmlns:a16="http://schemas.microsoft.com/office/drawing/2014/main" val="20000"/>
                    </a:ext>
                  </a:extLst>
                </a:gridCol>
                <a:gridCol w="8010237">
                  <a:extLst>
                    <a:ext uri="{9D8B030D-6E8A-4147-A177-3AD203B41FA5}">
                      <a16:colId xmlns:a16="http://schemas.microsoft.com/office/drawing/2014/main" val="20001"/>
                    </a:ext>
                  </a:extLst>
                </a:gridCol>
              </a:tblGrid>
              <a:tr h="370840">
                <a:tc>
                  <a:txBody>
                    <a:bodyPr/>
                    <a:lstStyle/>
                    <a:p>
                      <a:pPr algn="ctr"/>
                      <a:r>
                        <a:rPr lang="es-MX" sz="1400" b="1" i="0" u="none" strike="noStrike" baseline="0" dirty="0">
                          <a:solidFill>
                            <a:schemeClr val="bg1"/>
                          </a:solidFill>
                          <a:latin typeface="Gilroy Light" panose="00000400000000000000" pitchFamily="2" charset="0"/>
                        </a:rPr>
                        <a:t>Fracc.</a:t>
                      </a:r>
                      <a:endParaRPr lang="es-MX" sz="1400" b="0" i="0" u="none" strike="noStrike" baseline="0" dirty="0">
                        <a:solidFill>
                          <a:schemeClr val="bg1"/>
                        </a:solidFill>
                        <a:latin typeface="Gilroy Light" panose="00000400000000000000" pitchFamily="2"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9887"/>
                    </a:solidFill>
                  </a:tcPr>
                </a:tc>
                <a:tc>
                  <a:txBody>
                    <a:bodyPr/>
                    <a:lstStyle/>
                    <a:p>
                      <a:pPr algn="ctr"/>
                      <a:r>
                        <a:rPr lang="es-MX" sz="1400" b="1" i="0" u="none" strike="noStrike" baseline="0" dirty="0">
                          <a:solidFill>
                            <a:schemeClr val="bg1"/>
                          </a:solidFill>
                          <a:latin typeface="Gilroy Light" panose="00000400000000000000" pitchFamily="2" charset="0"/>
                        </a:rPr>
                        <a:t>Condición.</a:t>
                      </a:r>
                      <a:r>
                        <a:rPr lang="es-MX" sz="1400" b="0" i="0" u="none" strike="noStrike" baseline="0" dirty="0">
                          <a:solidFill>
                            <a:schemeClr val="bg1"/>
                          </a:solidFill>
                          <a:latin typeface="Gilroy Light" panose="00000400000000000000" pitchFamily="2" charset="0"/>
                        </a:rPr>
                        <a:t>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9887"/>
                    </a:solidFill>
                  </a:tcPr>
                </a:tc>
                <a:extLst>
                  <a:ext uri="{0D108BD9-81ED-4DB2-BD59-A6C34878D82A}">
                    <a16:rowId xmlns:a16="http://schemas.microsoft.com/office/drawing/2014/main" val="10000"/>
                  </a:ext>
                </a:extLst>
              </a:tr>
              <a:tr h="370840">
                <a:tc>
                  <a:txBody>
                    <a:bodyPr/>
                    <a:lstStyle/>
                    <a:p>
                      <a:r>
                        <a:rPr lang="es-MX" sz="1500" kern="1200" dirty="0">
                          <a:solidFill>
                            <a:schemeClr val="tx1"/>
                          </a:solidFill>
                          <a:latin typeface="Gilroy Light" panose="00000400000000000000" pitchFamily="2" charset="0"/>
                          <a:ea typeface="+mn-ea"/>
                          <a:cs typeface="+mn-cs"/>
                        </a:rPr>
                        <a:t>XI</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just"/>
                      <a:r>
                        <a:rPr lang="es-MX" sz="1500" dirty="0">
                          <a:latin typeface="Gilroy Light" panose="00000400000000000000" pitchFamily="2" charset="0"/>
                        </a:rPr>
                        <a:t>Se trate de adquisiciones, arrendamiento de bienes muebles, prestación de servicios cuya contratación se realice con campesinos, artesanos o grupos urbanos marginados y que los Organismos Requirentes contraten directamente con los mismos o con las personas morales constituidas por ellos.</a:t>
                      </a:r>
                      <a:endParaRPr lang="es-MX" sz="1500" kern="1200" dirty="0">
                        <a:solidFill>
                          <a:schemeClr val="tx1"/>
                        </a:solidFill>
                        <a:latin typeface="Gilroy Light" panose="00000400000000000000" pitchFamily="2" charset="0"/>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1"/>
                  </a:ext>
                </a:extLst>
              </a:tr>
              <a:tr h="370840">
                <a:tc>
                  <a:txBody>
                    <a:bodyPr/>
                    <a:lstStyle/>
                    <a:p>
                      <a:r>
                        <a:rPr lang="es-MX" sz="1500" kern="1200" dirty="0">
                          <a:solidFill>
                            <a:schemeClr val="tx1"/>
                          </a:solidFill>
                          <a:latin typeface="Gilroy Light" panose="00000400000000000000" pitchFamily="2" charset="0"/>
                          <a:ea typeface="+mn-ea"/>
                          <a:cs typeface="+mn-cs"/>
                        </a:rPr>
                        <a:t>XII</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just"/>
                      <a:r>
                        <a:rPr lang="es-MX" sz="1500" dirty="0">
                          <a:latin typeface="Gilroy Light" panose="00000400000000000000" pitchFamily="2" charset="0"/>
                        </a:rPr>
                        <a:t>Se trate de adquisiciones de bienes que realicen los Organismos Requirentes para su comercialización o para someterlos a procesos productivos en cumplimiento de su objeto o fines propios expresamente establecidos en el acto jurídico de su constitución.</a:t>
                      </a:r>
                      <a:endParaRPr lang="es-MX" sz="1500" kern="1200" dirty="0">
                        <a:solidFill>
                          <a:schemeClr val="tx1"/>
                        </a:solidFill>
                        <a:latin typeface="Gilroy Light" panose="00000400000000000000" pitchFamily="2" charset="0"/>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2"/>
                  </a:ext>
                </a:extLst>
              </a:tr>
              <a:tr h="370840">
                <a:tc>
                  <a:txBody>
                    <a:bodyPr/>
                    <a:lstStyle/>
                    <a:p>
                      <a:r>
                        <a:rPr lang="es-MX" sz="1500" kern="1200" dirty="0">
                          <a:solidFill>
                            <a:schemeClr val="tx1"/>
                          </a:solidFill>
                          <a:latin typeface="Gilroy Light" panose="00000400000000000000" pitchFamily="2" charset="0"/>
                          <a:ea typeface="+mn-ea"/>
                          <a:cs typeface="+mn-cs"/>
                        </a:rPr>
                        <a:t>XIII</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just"/>
                      <a:r>
                        <a:rPr lang="es-MX" sz="1500" dirty="0">
                          <a:latin typeface="Gilroy Light" panose="00000400000000000000" pitchFamily="2" charset="0"/>
                        </a:rPr>
                        <a:t>Se trate de servicios profesionales prestados por personas físicas, siempre que estos sean realizados por ella misma sin requerir de la utilización de más de un especialista o técnico.</a:t>
                      </a:r>
                      <a:endParaRPr lang="es-MX" sz="1500" kern="1200" dirty="0">
                        <a:solidFill>
                          <a:schemeClr val="tx1"/>
                        </a:solidFill>
                        <a:latin typeface="Gilroy Light" panose="00000400000000000000" pitchFamily="2" charset="0"/>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3"/>
                  </a:ext>
                </a:extLst>
              </a:tr>
              <a:tr h="370840">
                <a:tc>
                  <a:txBody>
                    <a:bodyPr/>
                    <a:lstStyle/>
                    <a:p>
                      <a:r>
                        <a:rPr lang="es-MX" sz="1500" kern="1200" dirty="0">
                          <a:solidFill>
                            <a:schemeClr val="tx1"/>
                          </a:solidFill>
                          <a:latin typeface="Gilroy Light" panose="00000400000000000000" pitchFamily="2" charset="0"/>
                          <a:ea typeface="+mn-ea"/>
                          <a:cs typeface="+mn-cs"/>
                        </a:rPr>
                        <a:t>XIV</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just"/>
                      <a:r>
                        <a:rPr lang="es-MX" sz="1500" dirty="0">
                          <a:latin typeface="Gilroy Light" panose="00000400000000000000" pitchFamily="2" charset="0"/>
                        </a:rPr>
                        <a:t>Se trate de servicios de mantenimiento, conservación, restauración y reparación de bienes en los que no sea posible precisar su alcance, establecer las cantidades de trabajo o determinar las especificaciones correspondientes.</a:t>
                      </a:r>
                      <a:endParaRPr lang="es-MX" sz="1500" kern="1200" dirty="0">
                        <a:solidFill>
                          <a:schemeClr val="tx1"/>
                        </a:solidFill>
                        <a:latin typeface="Gilroy Light" panose="00000400000000000000" pitchFamily="2" charset="0"/>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4"/>
                  </a:ext>
                </a:extLst>
              </a:tr>
              <a:tr h="370840">
                <a:tc>
                  <a:txBody>
                    <a:bodyPr/>
                    <a:lstStyle/>
                    <a:p>
                      <a:r>
                        <a:rPr lang="es-MX" sz="1500" kern="1200" dirty="0">
                          <a:solidFill>
                            <a:schemeClr val="tx1"/>
                          </a:solidFill>
                          <a:latin typeface="Gilroy Light" panose="00000400000000000000" pitchFamily="2" charset="0"/>
                          <a:ea typeface="+mn-ea"/>
                          <a:cs typeface="+mn-cs"/>
                        </a:rPr>
                        <a:t>XV</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just"/>
                      <a:r>
                        <a:rPr lang="es-MX" sz="1500" dirty="0">
                          <a:latin typeface="Gilroy Light" panose="00000400000000000000" pitchFamily="2" charset="0"/>
                        </a:rPr>
                        <a:t>El objeto de contrato sea el diseño y fabricación de un bien que sirva como prototipo para producir otros en la cantidad necesaria para efectuar las pruebas que demuestren su funcionamiento. En estos casos el Organismo Requirente deberá pactar que los derechos sobre el diseño, uso o cualquier otro derecho exclusivo, se constituya a favor del Estado.</a:t>
                      </a:r>
                      <a:endParaRPr lang="es-MX" sz="1500" kern="1200" dirty="0">
                        <a:solidFill>
                          <a:schemeClr val="tx1"/>
                        </a:solidFill>
                        <a:latin typeface="Gilroy Light" panose="00000400000000000000" pitchFamily="2" charset="0"/>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5"/>
                  </a:ext>
                </a:extLst>
              </a:tr>
            </a:tbl>
          </a:graphicData>
        </a:graphic>
      </p:graphicFrame>
      <p:sp>
        <p:nvSpPr>
          <p:cNvPr id="3" name="CuadroTexto 2">
            <a:extLst>
              <a:ext uri="{FF2B5EF4-FFF2-40B4-BE49-F238E27FC236}">
                <a16:creationId xmlns:a16="http://schemas.microsoft.com/office/drawing/2014/main" id="{27F612EC-E2CB-B8DD-F509-A420A836A62A}"/>
              </a:ext>
            </a:extLst>
          </p:cNvPr>
          <p:cNvSpPr txBox="1"/>
          <p:nvPr/>
        </p:nvSpPr>
        <p:spPr>
          <a:xfrm>
            <a:off x="736606" y="1094088"/>
            <a:ext cx="7924818" cy="461665"/>
          </a:xfrm>
          <a:prstGeom prst="rect">
            <a:avLst/>
          </a:prstGeom>
          <a:noFill/>
        </p:spPr>
        <p:txBody>
          <a:bodyPr wrap="square" rtlCol="0">
            <a:spAutoFit/>
          </a:bodyPr>
          <a:lstStyle/>
          <a:p>
            <a:pPr algn="ctr"/>
            <a:r>
              <a:rPr lang="es-MX" sz="2400" cap="all" dirty="0">
                <a:latin typeface="Gilroy-Bold" panose="00000800000000000000" pitchFamily="2" charset="0"/>
              </a:rPr>
              <a:t>SUPUESTOS DEL ARTÍCULO 76 DE LA LAABMCSECH</a:t>
            </a:r>
          </a:p>
        </p:txBody>
      </p:sp>
    </p:spTree>
    <p:extLst>
      <p:ext uri="{BB962C8B-B14F-4D97-AF65-F5344CB8AC3E}">
        <p14:creationId xmlns:p14="http://schemas.microsoft.com/office/powerpoint/2010/main" val="2289945864"/>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74B4CFD-EA98-177A-EBBB-253788DA2478}"/>
            </a:ext>
          </a:extLst>
        </p:cNvPr>
        <p:cNvGrpSpPr/>
        <p:nvPr/>
      </p:nvGrpSpPr>
      <p:grpSpPr>
        <a:xfrm>
          <a:off x="0" y="0"/>
          <a:ext cx="0" cy="0"/>
          <a:chOff x="0" y="0"/>
          <a:chExt cx="0" cy="0"/>
        </a:xfrm>
      </p:grpSpPr>
      <p:graphicFrame>
        <p:nvGraphicFramePr>
          <p:cNvPr id="2" name="Tabla 1">
            <a:extLst>
              <a:ext uri="{FF2B5EF4-FFF2-40B4-BE49-F238E27FC236}">
                <a16:creationId xmlns:a16="http://schemas.microsoft.com/office/drawing/2014/main" id="{E8C8A54E-00EF-80E9-5490-943E83DEEF1B}"/>
              </a:ext>
            </a:extLst>
          </p:cNvPr>
          <p:cNvGraphicFramePr>
            <a:graphicFrameLocks noGrp="1"/>
          </p:cNvGraphicFramePr>
          <p:nvPr>
            <p:extLst>
              <p:ext uri="{D42A27DB-BD31-4B8C-83A1-F6EECF244321}">
                <p14:modId xmlns:p14="http://schemas.microsoft.com/office/powerpoint/2010/main" val="834220672"/>
              </p:ext>
            </p:extLst>
          </p:nvPr>
        </p:nvGraphicFramePr>
        <p:xfrm>
          <a:off x="266701" y="1665006"/>
          <a:ext cx="8686800" cy="4141434"/>
        </p:xfrm>
        <a:graphic>
          <a:graphicData uri="http://schemas.openxmlformats.org/drawingml/2006/table">
            <a:tbl>
              <a:tblPr firstRow="1" bandRow="1">
                <a:tableStyleId>{5C22544A-7EE6-4342-B048-85BDC9FD1C3A}</a:tableStyleId>
              </a:tblPr>
              <a:tblGrid>
                <a:gridCol w="742224">
                  <a:extLst>
                    <a:ext uri="{9D8B030D-6E8A-4147-A177-3AD203B41FA5}">
                      <a16:colId xmlns:a16="http://schemas.microsoft.com/office/drawing/2014/main" val="20000"/>
                    </a:ext>
                  </a:extLst>
                </a:gridCol>
                <a:gridCol w="7944576">
                  <a:extLst>
                    <a:ext uri="{9D8B030D-6E8A-4147-A177-3AD203B41FA5}">
                      <a16:colId xmlns:a16="http://schemas.microsoft.com/office/drawing/2014/main" val="20001"/>
                    </a:ext>
                  </a:extLst>
                </a:gridCol>
              </a:tblGrid>
              <a:tr h="392394">
                <a:tc>
                  <a:txBody>
                    <a:bodyPr/>
                    <a:lstStyle/>
                    <a:p>
                      <a:pPr algn="ctr"/>
                      <a:r>
                        <a:rPr lang="es-MX" sz="1400" b="1" i="0" u="none" strike="noStrike" baseline="0" dirty="0">
                          <a:solidFill>
                            <a:schemeClr val="bg1"/>
                          </a:solidFill>
                          <a:latin typeface="Gilroy Light" panose="00000400000000000000" pitchFamily="2" charset="0"/>
                        </a:rPr>
                        <a:t>Fracc.</a:t>
                      </a:r>
                      <a:endParaRPr lang="es-MX" sz="1400" b="0" i="0" u="none" strike="noStrike" baseline="0" dirty="0">
                        <a:solidFill>
                          <a:schemeClr val="bg1"/>
                        </a:solidFill>
                        <a:latin typeface="Gilroy Light" panose="00000400000000000000" pitchFamily="2"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9887"/>
                    </a:solidFill>
                  </a:tcPr>
                </a:tc>
                <a:tc>
                  <a:txBody>
                    <a:bodyPr/>
                    <a:lstStyle/>
                    <a:p>
                      <a:pPr algn="ctr"/>
                      <a:r>
                        <a:rPr lang="es-MX" sz="1400" b="1" i="0" u="none" strike="noStrike" baseline="0" dirty="0">
                          <a:solidFill>
                            <a:schemeClr val="bg1"/>
                          </a:solidFill>
                          <a:latin typeface="Gilroy Light" panose="00000400000000000000" pitchFamily="2" charset="0"/>
                        </a:rPr>
                        <a:t>Condición.</a:t>
                      </a:r>
                      <a:r>
                        <a:rPr lang="es-MX" sz="1400" b="0" i="0" u="none" strike="noStrike" baseline="0" dirty="0">
                          <a:solidFill>
                            <a:schemeClr val="bg1"/>
                          </a:solidFill>
                          <a:latin typeface="Gilroy Light" panose="00000400000000000000" pitchFamily="2" charset="0"/>
                        </a:rPr>
                        <a:t>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9887"/>
                    </a:solidFill>
                  </a:tcPr>
                </a:tc>
                <a:extLst>
                  <a:ext uri="{0D108BD9-81ED-4DB2-BD59-A6C34878D82A}">
                    <a16:rowId xmlns:a16="http://schemas.microsoft.com/office/drawing/2014/main" val="10000"/>
                  </a:ext>
                </a:extLst>
              </a:tr>
              <a:tr h="737129">
                <a:tc>
                  <a:txBody>
                    <a:bodyPr/>
                    <a:lstStyle/>
                    <a:p>
                      <a:r>
                        <a:rPr lang="es-MX" sz="1800" kern="1200" dirty="0">
                          <a:solidFill>
                            <a:schemeClr val="tx1"/>
                          </a:solidFill>
                          <a:latin typeface="Gilroy Light" panose="00000400000000000000" pitchFamily="2" charset="0"/>
                          <a:ea typeface="+mn-ea"/>
                          <a:cs typeface="+mn-cs"/>
                        </a:rPr>
                        <a:t>XVI</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just"/>
                      <a:r>
                        <a:rPr lang="es-MX" sz="1800" dirty="0">
                          <a:latin typeface="Gilroy Light" panose="00000400000000000000" pitchFamily="2" charset="0"/>
                        </a:rPr>
                        <a:t>Se trate de la contratación de los servicios de peritos externos que requieran los Organismos Requirentes, así como de despachos externos para la dictaminación de sus estados financieros, siempre que el despacho provenga de una terna propuesta por el Órgano Interno de Control que corresponda</a:t>
                      </a:r>
                      <a:endParaRPr lang="es-MX" sz="1800" kern="1200" dirty="0">
                        <a:solidFill>
                          <a:schemeClr val="tx1"/>
                        </a:solidFill>
                        <a:latin typeface="Gilroy Light" panose="00000400000000000000" pitchFamily="2" charset="0"/>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1"/>
                  </a:ext>
                </a:extLst>
              </a:tr>
              <a:tr h="737129">
                <a:tc>
                  <a:txBody>
                    <a:bodyPr/>
                    <a:lstStyle/>
                    <a:p>
                      <a:r>
                        <a:rPr lang="es-MX" sz="1800" kern="1200" dirty="0">
                          <a:solidFill>
                            <a:schemeClr val="tx1"/>
                          </a:solidFill>
                          <a:latin typeface="Gilroy Light" panose="00000400000000000000" pitchFamily="2" charset="0"/>
                          <a:ea typeface="+mn-ea"/>
                          <a:cs typeface="+mn-cs"/>
                        </a:rPr>
                        <a:t>XII</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just"/>
                      <a:r>
                        <a:rPr lang="es-MX" sz="1800" dirty="0">
                          <a:latin typeface="Gilroy Light" panose="00000400000000000000" pitchFamily="2" charset="0"/>
                        </a:rPr>
                        <a:t>Se trate de adquisiciones, arrendamiento de bienes muebles y prestación de servicios, las cuales por su propia naturaleza contienen información reservada o confidencial, relacionada con la seguridad pública del Estado, cuya difusión colocaría en riesgo el estado de derecho, la paz social y el orden público, así como la operación y desarrollo de actividades de las instituciones en la materia, sin considerar el monto establecido, para los casos de Adjudicación Directa, en términos de las leyes aplicables.</a:t>
                      </a:r>
                      <a:endParaRPr lang="es-MX" sz="1800" kern="1200" dirty="0">
                        <a:solidFill>
                          <a:schemeClr val="tx1"/>
                        </a:solidFill>
                        <a:latin typeface="Gilroy Light" panose="00000400000000000000" pitchFamily="2" charset="0"/>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2"/>
                  </a:ext>
                </a:extLst>
              </a:tr>
            </a:tbl>
          </a:graphicData>
        </a:graphic>
      </p:graphicFrame>
      <p:sp>
        <p:nvSpPr>
          <p:cNvPr id="3" name="CuadroTexto 2">
            <a:extLst>
              <a:ext uri="{FF2B5EF4-FFF2-40B4-BE49-F238E27FC236}">
                <a16:creationId xmlns:a16="http://schemas.microsoft.com/office/drawing/2014/main" id="{BCF2C0B7-74AC-219B-3636-C48163BCACAC}"/>
              </a:ext>
            </a:extLst>
          </p:cNvPr>
          <p:cNvSpPr txBox="1"/>
          <p:nvPr/>
        </p:nvSpPr>
        <p:spPr>
          <a:xfrm>
            <a:off x="736606" y="1094088"/>
            <a:ext cx="7924818" cy="461665"/>
          </a:xfrm>
          <a:prstGeom prst="rect">
            <a:avLst/>
          </a:prstGeom>
          <a:noFill/>
        </p:spPr>
        <p:txBody>
          <a:bodyPr wrap="square" rtlCol="0">
            <a:spAutoFit/>
          </a:bodyPr>
          <a:lstStyle/>
          <a:p>
            <a:pPr algn="ctr"/>
            <a:r>
              <a:rPr lang="es-MX" sz="2400" cap="all" dirty="0">
                <a:latin typeface="Gilroy-Bold" panose="00000800000000000000" pitchFamily="2" charset="0"/>
              </a:rPr>
              <a:t>SUPUESTOS DEL ARTÍCULO 76 DE LA LAABMCSECH</a:t>
            </a:r>
          </a:p>
        </p:txBody>
      </p:sp>
    </p:spTree>
    <p:extLst>
      <p:ext uri="{BB962C8B-B14F-4D97-AF65-F5344CB8AC3E}">
        <p14:creationId xmlns:p14="http://schemas.microsoft.com/office/powerpoint/2010/main" val="3341411271"/>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6CBA623-BE96-20B5-32EF-59D60C994144}"/>
            </a:ext>
          </a:extLst>
        </p:cNvPr>
        <p:cNvGrpSpPr/>
        <p:nvPr/>
      </p:nvGrpSpPr>
      <p:grpSpPr>
        <a:xfrm>
          <a:off x="0" y="0"/>
          <a:ext cx="0" cy="0"/>
          <a:chOff x="0" y="0"/>
          <a:chExt cx="0" cy="0"/>
        </a:xfrm>
      </p:grpSpPr>
      <p:graphicFrame>
        <p:nvGraphicFramePr>
          <p:cNvPr id="2" name="Marcador de contenido 3">
            <a:extLst>
              <a:ext uri="{FF2B5EF4-FFF2-40B4-BE49-F238E27FC236}">
                <a16:creationId xmlns:a16="http://schemas.microsoft.com/office/drawing/2014/main" id="{A8A37D0A-4DDD-F3C4-8E68-7A8D7558C8E2}"/>
              </a:ext>
            </a:extLst>
          </p:cNvPr>
          <p:cNvGraphicFramePr>
            <a:graphicFrameLocks/>
          </p:cNvGraphicFramePr>
          <p:nvPr>
            <p:extLst>
              <p:ext uri="{D42A27DB-BD31-4B8C-83A1-F6EECF244321}">
                <p14:modId xmlns:p14="http://schemas.microsoft.com/office/powerpoint/2010/main" val="2188005855"/>
              </p:ext>
            </p:extLst>
          </p:nvPr>
        </p:nvGraphicFramePr>
        <p:xfrm>
          <a:off x="353219" y="2082800"/>
          <a:ext cx="8437562" cy="402272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CuadroTexto 2">
            <a:extLst>
              <a:ext uri="{FF2B5EF4-FFF2-40B4-BE49-F238E27FC236}">
                <a16:creationId xmlns:a16="http://schemas.microsoft.com/office/drawing/2014/main" id="{FAF9FE9C-EA01-954B-B4E4-ED3A4D815AD3}"/>
              </a:ext>
            </a:extLst>
          </p:cNvPr>
          <p:cNvSpPr txBox="1"/>
          <p:nvPr/>
        </p:nvSpPr>
        <p:spPr>
          <a:xfrm>
            <a:off x="736606" y="1094088"/>
            <a:ext cx="7924818" cy="3139321"/>
          </a:xfrm>
          <a:prstGeom prst="rect">
            <a:avLst/>
          </a:prstGeom>
          <a:noFill/>
        </p:spPr>
        <p:txBody>
          <a:bodyPr wrap="square" rtlCol="0">
            <a:spAutoFit/>
          </a:bodyPr>
          <a:lstStyle>
            <a:defPPr>
              <a:defRPr lang="es-ES"/>
            </a:defPPr>
            <a:lvl1pPr algn="ctr">
              <a:defRPr sz="2400" cap="all">
                <a:latin typeface="Gilroy-Bold" panose="00000800000000000000" pitchFamily="2" charset="0"/>
              </a:defRPr>
            </a:lvl1pPr>
          </a:lstStyle>
          <a:p>
            <a:r>
              <a:rPr lang="es-ES_tradnl" dirty="0"/>
              <a:t>Prevención en los procesos compras y/o adquisiciones</a:t>
            </a:r>
            <a:endParaRPr lang="es-MX" dirty="0"/>
          </a:p>
        </p:txBody>
      </p:sp>
    </p:spTree>
    <p:extLst>
      <p:ext uri="{BB962C8B-B14F-4D97-AF65-F5344CB8AC3E}">
        <p14:creationId xmlns:p14="http://schemas.microsoft.com/office/powerpoint/2010/main" val="2121780299"/>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6E7680E-43EF-C8EF-D6AD-CAFF85124EC1}"/>
            </a:ext>
          </a:extLst>
        </p:cNvPr>
        <p:cNvGrpSpPr/>
        <p:nvPr/>
      </p:nvGrpSpPr>
      <p:grpSpPr>
        <a:xfrm>
          <a:off x="0" y="0"/>
          <a:ext cx="0" cy="0"/>
          <a:chOff x="0" y="0"/>
          <a:chExt cx="0" cy="0"/>
        </a:xfrm>
      </p:grpSpPr>
      <p:graphicFrame>
        <p:nvGraphicFramePr>
          <p:cNvPr id="2" name="Marcador de contenido 3">
            <a:extLst>
              <a:ext uri="{FF2B5EF4-FFF2-40B4-BE49-F238E27FC236}">
                <a16:creationId xmlns:a16="http://schemas.microsoft.com/office/drawing/2014/main" id="{372F5613-2E3E-AAA0-D7D2-AB1BB1B9B8C9}"/>
              </a:ext>
            </a:extLst>
          </p:cNvPr>
          <p:cNvGraphicFramePr>
            <a:graphicFrameLocks/>
          </p:cNvGraphicFramePr>
          <p:nvPr>
            <p:extLst>
              <p:ext uri="{D42A27DB-BD31-4B8C-83A1-F6EECF244321}">
                <p14:modId xmlns:p14="http://schemas.microsoft.com/office/powerpoint/2010/main" val="1914036553"/>
              </p:ext>
            </p:extLst>
          </p:nvPr>
        </p:nvGraphicFramePr>
        <p:xfrm>
          <a:off x="452438" y="2032000"/>
          <a:ext cx="8450262" cy="402272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CuadroTexto 2">
            <a:extLst>
              <a:ext uri="{FF2B5EF4-FFF2-40B4-BE49-F238E27FC236}">
                <a16:creationId xmlns:a16="http://schemas.microsoft.com/office/drawing/2014/main" id="{37DAA842-EF66-D868-CFFE-6201B6376615}"/>
              </a:ext>
            </a:extLst>
          </p:cNvPr>
          <p:cNvSpPr txBox="1"/>
          <p:nvPr/>
        </p:nvSpPr>
        <p:spPr>
          <a:xfrm>
            <a:off x="736606" y="1094088"/>
            <a:ext cx="7924818" cy="830997"/>
          </a:xfrm>
          <a:prstGeom prst="rect">
            <a:avLst/>
          </a:prstGeom>
          <a:noFill/>
        </p:spPr>
        <p:txBody>
          <a:bodyPr wrap="square" rtlCol="0">
            <a:spAutoFit/>
          </a:bodyPr>
          <a:lstStyle>
            <a:defPPr>
              <a:defRPr lang="es-ES"/>
            </a:defPPr>
            <a:lvl1pPr algn="ctr">
              <a:defRPr sz="2400" cap="all">
                <a:latin typeface="Gilroy-Bold" panose="00000800000000000000" pitchFamily="2" charset="0"/>
              </a:defRPr>
            </a:lvl1pPr>
          </a:lstStyle>
          <a:p>
            <a:r>
              <a:rPr lang="es-ES_tradnl" dirty="0"/>
              <a:t>Prevención en los procesos compras y/o adquisiciones</a:t>
            </a:r>
            <a:endParaRPr lang="es-MX" dirty="0"/>
          </a:p>
        </p:txBody>
      </p:sp>
    </p:spTree>
    <p:extLst>
      <p:ext uri="{BB962C8B-B14F-4D97-AF65-F5344CB8AC3E}">
        <p14:creationId xmlns:p14="http://schemas.microsoft.com/office/powerpoint/2010/main" val="2486320001"/>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832577C-143D-B535-BFFC-6839332A0E99}"/>
            </a:ext>
          </a:extLst>
        </p:cNvPr>
        <p:cNvGrpSpPr/>
        <p:nvPr/>
      </p:nvGrpSpPr>
      <p:grpSpPr>
        <a:xfrm>
          <a:off x="0" y="0"/>
          <a:ext cx="0" cy="0"/>
          <a:chOff x="0" y="0"/>
          <a:chExt cx="0" cy="0"/>
        </a:xfrm>
      </p:grpSpPr>
      <p:graphicFrame>
        <p:nvGraphicFramePr>
          <p:cNvPr id="2" name="Marcador de contenido 3">
            <a:extLst>
              <a:ext uri="{FF2B5EF4-FFF2-40B4-BE49-F238E27FC236}">
                <a16:creationId xmlns:a16="http://schemas.microsoft.com/office/drawing/2014/main" id="{2CAA3E1D-339F-CCCB-E2B6-41A166944D22}"/>
              </a:ext>
            </a:extLst>
          </p:cNvPr>
          <p:cNvGraphicFramePr>
            <a:graphicFrameLocks/>
          </p:cNvGraphicFramePr>
          <p:nvPr>
            <p:extLst>
              <p:ext uri="{D42A27DB-BD31-4B8C-83A1-F6EECF244321}">
                <p14:modId xmlns:p14="http://schemas.microsoft.com/office/powerpoint/2010/main" val="720777813"/>
              </p:ext>
            </p:extLst>
          </p:nvPr>
        </p:nvGraphicFramePr>
        <p:xfrm>
          <a:off x="363538" y="2070100"/>
          <a:ext cx="8374062" cy="402272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CuadroTexto 2">
            <a:extLst>
              <a:ext uri="{FF2B5EF4-FFF2-40B4-BE49-F238E27FC236}">
                <a16:creationId xmlns:a16="http://schemas.microsoft.com/office/drawing/2014/main" id="{AC0487A4-EC2B-689B-43D2-41207C96FCB4}"/>
              </a:ext>
            </a:extLst>
          </p:cNvPr>
          <p:cNvSpPr txBox="1"/>
          <p:nvPr/>
        </p:nvSpPr>
        <p:spPr>
          <a:xfrm>
            <a:off x="736606" y="1094088"/>
            <a:ext cx="7924818" cy="830997"/>
          </a:xfrm>
          <a:prstGeom prst="rect">
            <a:avLst/>
          </a:prstGeom>
          <a:noFill/>
        </p:spPr>
        <p:txBody>
          <a:bodyPr wrap="square" rtlCol="0">
            <a:spAutoFit/>
          </a:bodyPr>
          <a:lstStyle>
            <a:defPPr>
              <a:defRPr lang="es-ES"/>
            </a:defPPr>
            <a:lvl1pPr algn="ctr">
              <a:defRPr sz="2400" cap="all">
                <a:latin typeface="Gilroy-Bold" panose="00000800000000000000" pitchFamily="2" charset="0"/>
              </a:defRPr>
            </a:lvl1pPr>
          </a:lstStyle>
          <a:p>
            <a:r>
              <a:rPr lang="es-ES_tradnl" dirty="0"/>
              <a:t>Prevención en los procesos compras y/o adquisiciones</a:t>
            </a:r>
            <a:endParaRPr lang="es-MX" dirty="0"/>
          </a:p>
        </p:txBody>
      </p:sp>
    </p:spTree>
    <p:extLst>
      <p:ext uri="{BB962C8B-B14F-4D97-AF65-F5344CB8AC3E}">
        <p14:creationId xmlns:p14="http://schemas.microsoft.com/office/powerpoint/2010/main" val="2034092257"/>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91B19B8-3405-0A1C-1DBB-0E4E7E994375}"/>
            </a:ext>
          </a:extLst>
        </p:cNvPr>
        <p:cNvGrpSpPr/>
        <p:nvPr/>
      </p:nvGrpSpPr>
      <p:grpSpPr>
        <a:xfrm>
          <a:off x="0" y="0"/>
          <a:ext cx="0" cy="0"/>
          <a:chOff x="0" y="0"/>
          <a:chExt cx="0" cy="0"/>
        </a:xfrm>
      </p:grpSpPr>
      <p:graphicFrame>
        <p:nvGraphicFramePr>
          <p:cNvPr id="2" name="Marcador de contenido 3">
            <a:extLst>
              <a:ext uri="{FF2B5EF4-FFF2-40B4-BE49-F238E27FC236}">
                <a16:creationId xmlns:a16="http://schemas.microsoft.com/office/drawing/2014/main" id="{FBB60247-DCA4-B000-12D1-6E234CE84FF8}"/>
              </a:ext>
            </a:extLst>
          </p:cNvPr>
          <p:cNvGraphicFramePr>
            <a:graphicFrameLocks/>
          </p:cNvGraphicFramePr>
          <p:nvPr>
            <p:extLst>
              <p:ext uri="{D42A27DB-BD31-4B8C-83A1-F6EECF244321}">
                <p14:modId xmlns:p14="http://schemas.microsoft.com/office/powerpoint/2010/main" val="1050483512"/>
              </p:ext>
            </p:extLst>
          </p:nvPr>
        </p:nvGraphicFramePr>
        <p:xfrm>
          <a:off x="414338" y="2184400"/>
          <a:ext cx="8247062" cy="402272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CuadroTexto 2">
            <a:extLst>
              <a:ext uri="{FF2B5EF4-FFF2-40B4-BE49-F238E27FC236}">
                <a16:creationId xmlns:a16="http://schemas.microsoft.com/office/drawing/2014/main" id="{09AE4CD1-E7BE-5749-90EA-12D9E19841D3}"/>
              </a:ext>
            </a:extLst>
          </p:cNvPr>
          <p:cNvSpPr txBox="1"/>
          <p:nvPr/>
        </p:nvSpPr>
        <p:spPr>
          <a:xfrm>
            <a:off x="736606" y="1094088"/>
            <a:ext cx="7924818" cy="830997"/>
          </a:xfrm>
          <a:prstGeom prst="rect">
            <a:avLst/>
          </a:prstGeom>
          <a:noFill/>
        </p:spPr>
        <p:txBody>
          <a:bodyPr wrap="square" rtlCol="0">
            <a:spAutoFit/>
          </a:bodyPr>
          <a:lstStyle>
            <a:defPPr>
              <a:defRPr lang="es-ES"/>
            </a:defPPr>
            <a:lvl1pPr algn="ctr">
              <a:defRPr sz="2400" cap="all">
                <a:latin typeface="Gilroy-Bold" panose="00000800000000000000" pitchFamily="2" charset="0"/>
              </a:defRPr>
            </a:lvl1pPr>
          </a:lstStyle>
          <a:p>
            <a:r>
              <a:rPr lang="es-ES_tradnl" dirty="0"/>
              <a:t>Prevención en los procesos compras y/o adquisiciones</a:t>
            </a:r>
            <a:endParaRPr lang="es-MX" dirty="0"/>
          </a:p>
        </p:txBody>
      </p:sp>
    </p:spTree>
    <p:extLst>
      <p:ext uri="{BB962C8B-B14F-4D97-AF65-F5344CB8AC3E}">
        <p14:creationId xmlns:p14="http://schemas.microsoft.com/office/powerpoint/2010/main" val="3785236462"/>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Marcador de contenido 3">
            <a:extLst>
              <a:ext uri="{FF2B5EF4-FFF2-40B4-BE49-F238E27FC236}">
                <a16:creationId xmlns:a16="http://schemas.microsoft.com/office/drawing/2014/main" id="{F07CD983-C173-36FB-0A5D-2C715C8F4109}"/>
              </a:ext>
            </a:extLst>
          </p:cNvPr>
          <p:cNvGraphicFramePr>
            <a:graphicFrameLocks/>
          </p:cNvGraphicFramePr>
          <p:nvPr>
            <p:extLst>
              <p:ext uri="{D42A27DB-BD31-4B8C-83A1-F6EECF244321}">
                <p14:modId xmlns:p14="http://schemas.microsoft.com/office/powerpoint/2010/main" val="3414631968"/>
              </p:ext>
            </p:extLst>
          </p:nvPr>
        </p:nvGraphicFramePr>
        <p:xfrm>
          <a:off x="465138" y="2159000"/>
          <a:ext cx="8297862" cy="402272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CuadroTexto 4">
            <a:extLst>
              <a:ext uri="{FF2B5EF4-FFF2-40B4-BE49-F238E27FC236}">
                <a16:creationId xmlns:a16="http://schemas.microsoft.com/office/drawing/2014/main" id="{3CF11530-9295-33DB-0937-B182C8D790BC}"/>
              </a:ext>
            </a:extLst>
          </p:cNvPr>
          <p:cNvSpPr txBox="1"/>
          <p:nvPr/>
        </p:nvSpPr>
        <p:spPr>
          <a:xfrm>
            <a:off x="736606" y="1094088"/>
            <a:ext cx="7924818" cy="830997"/>
          </a:xfrm>
          <a:prstGeom prst="rect">
            <a:avLst/>
          </a:prstGeom>
          <a:noFill/>
        </p:spPr>
        <p:txBody>
          <a:bodyPr wrap="square" rtlCol="0">
            <a:spAutoFit/>
          </a:bodyPr>
          <a:lstStyle>
            <a:defPPr>
              <a:defRPr lang="es-ES"/>
            </a:defPPr>
            <a:lvl1pPr algn="ctr">
              <a:defRPr sz="2400" cap="all">
                <a:latin typeface="Gilroy-Bold" panose="00000800000000000000" pitchFamily="2" charset="0"/>
              </a:defRPr>
            </a:lvl1pPr>
          </a:lstStyle>
          <a:p>
            <a:r>
              <a:rPr lang="es-ES_tradnl" dirty="0"/>
              <a:t>Prevención en los procesos compras y/o adquisiciones</a:t>
            </a:r>
            <a:endParaRPr lang="es-MX" dirty="0"/>
          </a:p>
        </p:txBody>
      </p:sp>
    </p:spTree>
    <p:extLst>
      <p:ext uri="{BB962C8B-B14F-4D97-AF65-F5344CB8AC3E}">
        <p14:creationId xmlns:p14="http://schemas.microsoft.com/office/powerpoint/2010/main" val="3123159781"/>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n 5">
            <a:extLst>
              <a:ext uri="{FF2B5EF4-FFF2-40B4-BE49-F238E27FC236}">
                <a16:creationId xmlns:a16="http://schemas.microsoft.com/office/drawing/2014/main" id="{F4DB6A55-B190-660E-DFBC-D4A8CB34C242}"/>
              </a:ext>
            </a:extLst>
          </p:cNvPr>
          <p:cNvPicPr>
            <a:picLocks noChangeAspect="1"/>
          </p:cNvPicPr>
          <p:nvPr/>
        </p:nvPicPr>
        <p:blipFill rotWithShape="1">
          <a:blip r:embed="rId2"/>
          <a:srcRect l="44515" t="6729" r="34808" b="38126"/>
          <a:stretch/>
        </p:blipFill>
        <p:spPr>
          <a:xfrm>
            <a:off x="3741517" y="2499757"/>
            <a:ext cx="1705505" cy="2137558"/>
          </a:xfrm>
          <a:prstGeom prst="rect">
            <a:avLst/>
          </a:prstGeom>
          <a:ln w="28575">
            <a:noFill/>
          </a:ln>
        </p:spPr>
      </p:pic>
      <p:sp>
        <p:nvSpPr>
          <p:cNvPr id="7" name="CuadroTexto 6">
            <a:extLst>
              <a:ext uri="{FF2B5EF4-FFF2-40B4-BE49-F238E27FC236}">
                <a16:creationId xmlns:a16="http://schemas.microsoft.com/office/drawing/2014/main" id="{528D7EF8-6B4A-430F-94EA-4002DAD6810A}"/>
              </a:ext>
            </a:extLst>
          </p:cNvPr>
          <p:cNvSpPr txBox="1"/>
          <p:nvPr/>
        </p:nvSpPr>
        <p:spPr>
          <a:xfrm>
            <a:off x="443348" y="1887519"/>
            <a:ext cx="3001688" cy="1938992"/>
          </a:xfrm>
          <a:prstGeom prst="rect">
            <a:avLst/>
          </a:prstGeom>
          <a:noFill/>
          <a:ln w="28575">
            <a:solidFill>
              <a:srgbClr val="D3C284"/>
            </a:solidFill>
          </a:ln>
        </p:spPr>
        <p:txBody>
          <a:bodyPr wrap="square" rtlCol="0">
            <a:spAutoFit/>
          </a:bodyPr>
          <a:lstStyle/>
          <a:p>
            <a:pPr algn="ctr"/>
            <a:endParaRPr lang="es-MX" sz="2000" dirty="0">
              <a:latin typeface="Gilroy Light" panose="00000400000000000000" pitchFamily="2" charset="0"/>
            </a:endParaRPr>
          </a:p>
          <a:p>
            <a:pPr algn="ctr"/>
            <a:r>
              <a:rPr lang="es-MX" sz="2000" dirty="0">
                <a:latin typeface="Gilroy Light" panose="00000400000000000000" pitchFamily="2" charset="0"/>
              </a:rPr>
              <a:t>Referencia para obtener la</a:t>
            </a:r>
          </a:p>
          <a:p>
            <a:pPr algn="ctr"/>
            <a:r>
              <a:rPr lang="es-MX" sz="2000" dirty="0">
                <a:latin typeface="Gilroy Light" panose="00000400000000000000" pitchFamily="2" charset="0"/>
              </a:rPr>
              <a:t>suficiencia presupuestal</a:t>
            </a:r>
          </a:p>
          <a:p>
            <a:pPr algn="ctr"/>
            <a:endParaRPr lang="es-MX" sz="2000" dirty="0">
              <a:latin typeface="Gilroy Light" panose="00000400000000000000" pitchFamily="2" charset="0"/>
            </a:endParaRPr>
          </a:p>
        </p:txBody>
      </p:sp>
      <p:sp>
        <p:nvSpPr>
          <p:cNvPr id="8" name="CuadroTexto 7">
            <a:extLst>
              <a:ext uri="{FF2B5EF4-FFF2-40B4-BE49-F238E27FC236}">
                <a16:creationId xmlns:a16="http://schemas.microsoft.com/office/drawing/2014/main" id="{51885C16-5186-0721-CD87-ADFE9D49D732}"/>
              </a:ext>
            </a:extLst>
          </p:cNvPr>
          <p:cNvSpPr txBox="1"/>
          <p:nvPr/>
        </p:nvSpPr>
        <p:spPr>
          <a:xfrm>
            <a:off x="5560416" y="4000985"/>
            <a:ext cx="3001688" cy="1938992"/>
          </a:xfrm>
          <a:prstGeom prst="rect">
            <a:avLst/>
          </a:prstGeom>
          <a:noFill/>
          <a:ln w="28575">
            <a:solidFill>
              <a:srgbClr val="D3C284"/>
            </a:solidFill>
          </a:ln>
        </p:spPr>
        <p:txBody>
          <a:bodyPr wrap="square" rtlCol="0">
            <a:spAutoFit/>
          </a:bodyPr>
          <a:lstStyle/>
          <a:p>
            <a:pPr algn="ctr"/>
            <a:endParaRPr lang="es-MX" sz="2000" dirty="0">
              <a:latin typeface="Gilroy Light" panose="00000400000000000000" pitchFamily="2" charset="0"/>
            </a:endParaRPr>
          </a:p>
          <a:p>
            <a:pPr algn="ctr"/>
            <a:r>
              <a:rPr lang="es-MX" sz="2000" dirty="0">
                <a:latin typeface="Gilroy Light" panose="00000400000000000000" pitchFamily="2" charset="0"/>
              </a:rPr>
              <a:t>Determinante para declarar</a:t>
            </a:r>
          </a:p>
          <a:p>
            <a:pPr algn="ctr"/>
            <a:r>
              <a:rPr lang="es-MX" sz="2000" dirty="0">
                <a:latin typeface="Gilroy Light" panose="00000400000000000000" pitchFamily="2" charset="0"/>
              </a:rPr>
              <a:t>desierto un procedimiento de</a:t>
            </a:r>
          </a:p>
          <a:p>
            <a:pPr algn="ctr"/>
            <a:r>
              <a:rPr lang="es-MX" sz="2000" dirty="0">
                <a:latin typeface="Gilroy Light" panose="00000400000000000000" pitchFamily="2" charset="0"/>
              </a:rPr>
              <a:t>contratación</a:t>
            </a:r>
          </a:p>
        </p:txBody>
      </p:sp>
      <p:sp>
        <p:nvSpPr>
          <p:cNvPr id="9" name="CuadroTexto 8">
            <a:extLst>
              <a:ext uri="{FF2B5EF4-FFF2-40B4-BE49-F238E27FC236}">
                <a16:creationId xmlns:a16="http://schemas.microsoft.com/office/drawing/2014/main" id="{68D9668B-D2EB-FE01-ED18-8C0162D31850}"/>
              </a:ext>
            </a:extLst>
          </p:cNvPr>
          <p:cNvSpPr txBox="1"/>
          <p:nvPr/>
        </p:nvSpPr>
        <p:spPr>
          <a:xfrm>
            <a:off x="447305" y="4000985"/>
            <a:ext cx="3001688" cy="2246769"/>
          </a:xfrm>
          <a:prstGeom prst="rect">
            <a:avLst/>
          </a:prstGeom>
          <a:noFill/>
          <a:ln w="28575">
            <a:solidFill>
              <a:srgbClr val="D3C284"/>
            </a:solidFill>
          </a:ln>
        </p:spPr>
        <p:txBody>
          <a:bodyPr wrap="square" rtlCol="0">
            <a:spAutoFit/>
          </a:bodyPr>
          <a:lstStyle/>
          <a:p>
            <a:pPr algn="ctr"/>
            <a:endParaRPr lang="es-MX" sz="2000" dirty="0">
              <a:latin typeface="Gilroy Light" panose="00000400000000000000" pitchFamily="2" charset="0"/>
            </a:endParaRPr>
          </a:p>
          <a:p>
            <a:pPr algn="ctr"/>
            <a:r>
              <a:rPr lang="es-MX" sz="2000" dirty="0">
                <a:latin typeface="Gilroy Light" panose="00000400000000000000" pitchFamily="2" charset="0"/>
              </a:rPr>
              <a:t>Factor</a:t>
            </a:r>
          </a:p>
          <a:p>
            <a:pPr algn="ctr"/>
            <a:r>
              <a:rPr lang="es-MX" sz="2000" dirty="0">
                <a:latin typeface="Gilroy Light" panose="00000400000000000000" pitchFamily="2" charset="0"/>
              </a:rPr>
              <a:t>para considerar que</a:t>
            </a:r>
          </a:p>
          <a:p>
            <a:pPr algn="ctr"/>
            <a:r>
              <a:rPr lang="es-MX" sz="2000" dirty="0">
                <a:latin typeface="Gilroy Light" panose="00000400000000000000" pitchFamily="2" charset="0"/>
              </a:rPr>
              <a:t>los precios ofertados son</a:t>
            </a:r>
          </a:p>
          <a:p>
            <a:pPr algn="ctr"/>
            <a:r>
              <a:rPr lang="es-MX" sz="2000" dirty="0">
                <a:latin typeface="Gilroy Light" panose="00000400000000000000" pitchFamily="2" charset="0"/>
              </a:rPr>
              <a:t>convenientes (precio</a:t>
            </a:r>
          </a:p>
          <a:p>
            <a:pPr algn="ctr"/>
            <a:r>
              <a:rPr lang="es-MX" sz="2000" dirty="0">
                <a:latin typeface="Gilroy Light" panose="00000400000000000000" pitchFamily="2" charset="0"/>
              </a:rPr>
              <a:t>referencia)</a:t>
            </a:r>
          </a:p>
        </p:txBody>
      </p:sp>
      <p:sp>
        <p:nvSpPr>
          <p:cNvPr id="10" name="CuadroTexto 9">
            <a:extLst>
              <a:ext uri="{FF2B5EF4-FFF2-40B4-BE49-F238E27FC236}">
                <a16:creationId xmlns:a16="http://schemas.microsoft.com/office/drawing/2014/main" id="{ED0A496E-03D2-C517-DD00-61B60C04CDFC}"/>
              </a:ext>
            </a:extLst>
          </p:cNvPr>
          <p:cNvSpPr txBox="1"/>
          <p:nvPr/>
        </p:nvSpPr>
        <p:spPr>
          <a:xfrm>
            <a:off x="5560416" y="1890820"/>
            <a:ext cx="3001688" cy="1938992"/>
          </a:xfrm>
          <a:prstGeom prst="rect">
            <a:avLst/>
          </a:prstGeom>
          <a:noFill/>
          <a:ln w="28575">
            <a:solidFill>
              <a:srgbClr val="D3C284"/>
            </a:solidFill>
          </a:ln>
        </p:spPr>
        <p:txBody>
          <a:bodyPr wrap="square" rtlCol="0">
            <a:spAutoFit/>
          </a:bodyPr>
          <a:lstStyle/>
          <a:p>
            <a:pPr algn="ctr"/>
            <a:endParaRPr lang="es-MX" sz="2000" dirty="0">
              <a:latin typeface="Gilroy Light" panose="00000400000000000000" pitchFamily="2" charset="0"/>
            </a:endParaRPr>
          </a:p>
          <a:p>
            <a:pPr algn="ctr"/>
            <a:r>
              <a:rPr lang="es-MX" sz="2000" dirty="0">
                <a:latin typeface="Gilroy Light" panose="00000400000000000000" pitchFamily="2" charset="0"/>
              </a:rPr>
              <a:t>Elemento para optar por una</a:t>
            </a:r>
          </a:p>
          <a:p>
            <a:pPr algn="ctr"/>
            <a:r>
              <a:rPr lang="es-MX" sz="2000" dirty="0">
                <a:latin typeface="Gilroy Light" panose="00000400000000000000" pitchFamily="2" charset="0"/>
              </a:rPr>
              <a:t>Licitación estatal, nacional o</a:t>
            </a:r>
          </a:p>
          <a:p>
            <a:pPr algn="ctr"/>
            <a:r>
              <a:rPr lang="es-MX" sz="2000" dirty="0">
                <a:latin typeface="Gilroy Light" panose="00000400000000000000" pitchFamily="2" charset="0"/>
              </a:rPr>
              <a:t>internacional</a:t>
            </a:r>
          </a:p>
        </p:txBody>
      </p:sp>
      <p:sp>
        <p:nvSpPr>
          <p:cNvPr id="11" name="CuadroTexto 10">
            <a:extLst>
              <a:ext uri="{FF2B5EF4-FFF2-40B4-BE49-F238E27FC236}">
                <a16:creationId xmlns:a16="http://schemas.microsoft.com/office/drawing/2014/main" id="{0A49FBCC-8866-91AD-820D-B6D1D862CEF9}"/>
              </a:ext>
            </a:extLst>
          </p:cNvPr>
          <p:cNvSpPr txBox="1"/>
          <p:nvPr/>
        </p:nvSpPr>
        <p:spPr>
          <a:xfrm>
            <a:off x="736606" y="1094088"/>
            <a:ext cx="7924818" cy="461665"/>
          </a:xfrm>
          <a:prstGeom prst="rect">
            <a:avLst/>
          </a:prstGeom>
          <a:noFill/>
        </p:spPr>
        <p:txBody>
          <a:bodyPr wrap="square" rtlCol="0">
            <a:spAutoFit/>
          </a:bodyPr>
          <a:lstStyle>
            <a:defPPr>
              <a:defRPr lang="es-ES"/>
            </a:defPPr>
            <a:lvl1pPr algn="ctr">
              <a:defRPr sz="2400" cap="all">
                <a:latin typeface="Gilroy-Bold" panose="00000800000000000000" pitchFamily="2" charset="0"/>
              </a:defRPr>
            </a:lvl1pPr>
          </a:lstStyle>
          <a:p>
            <a:r>
              <a:rPr lang="es-ES_tradnl" dirty="0"/>
              <a:t>Finalidad del sondeo de mercado</a:t>
            </a:r>
            <a:endParaRPr lang="es-MX" dirty="0"/>
          </a:p>
        </p:txBody>
      </p:sp>
    </p:spTree>
    <p:extLst>
      <p:ext uri="{BB962C8B-B14F-4D97-AF65-F5344CB8AC3E}">
        <p14:creationId xmlns:p14="http://schemas.microsoft.com/office/powerpoint/2010/main" val="271281485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arcador de contenido 2">
            <a:extLst>
              <a:ext uri="{FF2B5EF4-FFF2-40B4-BE49-F238E27FC236}">
                <a16:creationId xmlns:a16="http://schemas.microsoft.com/office/drawing/2014/main" id="{4E4FB42F-C78E-BA96-2E8C-6F66A8E47471}"/>
              </a:ext>
            </a:extLst>
          </p:cNvPr>
          <p:cNvSpPr txBox="1">
            <a:spLocks/>
          </p:cNvSpPr>
          <p:nvPr/>
        </p:nvSpPr>
        <p:spPr>
          <a:xfrm>
            <a:off x="540310" y="1828797"/>
            <a:ext cx="8121114" cy="4023360"/>
          </a:xfrm>
          <a:prstGeom prst="rect">
            <a:avLst/>
          </a:prstGeom>
        </p:spPr>
        <p:txBody>
          <a:bodyPr vert="horz" lIns="91440" tIns="45720" rIns="91440" bIns="45720" rtlCol="0">
            <a:normAutofit/>
          </a:bodyPr>
          <a:lstStyle>
            <a:defPPr>
              <a:defRPr lang="es-ES"/>
            </a:defPPr>
            <a:lvl1pPr marL="360363" indent="-360363" algn="just">
              <a:lnSpc>
                <a:spcPct val="150000"/>
              </a:lnSpc>
              <a:spcBef>
                <a:spcPts val="0"/>
              </a:spcBef>
              <a:buFont typeface="Wingdings" panose="05000000000000000000" pitchFamily="2" charset="2"/>
              <a:buChar char="ü"/>
              <a:defRPr sz="2000">
                <a:latin typeface="Gilroy Light" panose="00000400000000000000" pitchFamily="2" charset="0"/>
              </a:defRPr>
            </a:lvl1pPr>
            <a:lvl2pPr indent="0" algn="ctr">
              <a:spcBef>
                <a:spcPct val="20000"/>
              </a:spcBef>
              <a:buFont typeface="Arial"/>
              <a:buNone/>
              <a:defRPr sz="2800">
                <a:solidFill>
                  <a:schemeClr val="tx1">
                    <a:tint val="75000"/>
                  </a:schemeClr>
                </a:solidFill>
              </a:defRPr>
            </a:lvl2pPr>
            <a:lvl3pPr indent="0" algn="ctr">
              <a:spcBef>
                <a:spcPct val="20000"/>
              </a:spcBef>
              <a:buFont typeface="Arial"/>
              <a:buNone/>
              <a:defRPr sz="2400">
                <a:solidFill>
                  <a:schemeClr val="tx1">
                    <a:tint val="75000"/>
                  </a:schemeClr>
                </a:solidFill>
              </a:defRPr>
            </a:lvl3pPr>
            <a:lvl4pPr indent="0" algn="ctr">
              <a:spcBef>
                <a:spcPct val="20000"/>
              </a:spcBef>
              <a:buFont typeface="Arial"/>
              <a:buNone/>
              <a:defRPr sz="2000">
                <a:solidFill>
                  <a:schemeClr val="tx1">
                    <a:tint val="75000"/>
                  </a:schemeClr>
                </a:solidFill>
              </a:defRPr>
            </a:lvl4pPr>
            <a:lvl5pPr indent="0" algn="ctr">
              <a:spcBef>
                <a:spcPct val="20000"/>
              </a:spcBef>
              <a:buFont typeface="Arial"/>
              <a:buNone/>
              <a:defRPr sz="2000">
                <a:solidFill>
                  <a:schemeClr val="tx1">
                    <a:tint val="75000"/>
                  </a:schemeClr>
                </a:solidFill>
              </a:defRPr>
            </a:lvl5pPr>
            <a:lvl6pPr indent="0" algn="ctr">
              <a:spcBef>
                <a:spcPct val="20000"/>
              </a:spcBef>
              <a:buFont typeface="Arial"/>
              <a:buNone/>
              <a:defRPr sz="2000">
                <a:solidFill>
                  <a:schemeClr val="tx1">
                    <a:tint val="75000"/>
                  </a:schemeClr>
                </a:solidFill>
              </a:defRPr>
            </a:lvl6pPr>
            <a:lvl7pPr indent="0" algn="ctr">
              <a:spcBef>
                <a:spcPct val="20000"/>
              </a:spcBef>
              <a:buFont typeface="Arial"/>
              <a:buNone/>
              <a:defRPr sz="2000">
                <a:solidFill>
                  <a:schemeClr val="tx1">
                    <a:tint val="75000"/>
                  </a:schemeClr>
                </a:solidFill>
              </a:defRPr>
            </a:lvl7pPr>
            <a:lvl8pPr indent="0" algn="ctr">
              <a:spcBef>
                <a:spcPct val="20000"/>
              </a:spcBef>
              <a:buFont typeface="Arial"/>
              <a:buNone/>
              <a:defRPr sz="2000">
                <a:solidFill>
                  <a:schemeClr val="tx1">
                    <a:tint val="75000"/>
                  </a:schemeClr>
                </a:solidFill>
              </a:defRPr>
            </a:lvl8pPr>
            <a:lvl9pPr indent="0" algn="ctr">
              <a:spcBef>
                <a:spcPct val="20000"/>
              </a:spcBef>
              <a:buFont typeface="Arial"/>
              <a:buNone/>
              <a:defRPr sz="2000">
                <a:solidFill>
                  <a:schemeClr val="tx1">
                    <a:tint val="75000"/>
                  </a:schemeClr>
                </a:solidFill>
              </a:defRPr>
            </a:lvl9pPr>
          </a:lstStyle>
          <a:p>
            <a:r>
              <a:rPr lang="es-ES_tradnl" dirty="0"/>
              <a:t>Art. 134 constitucional</a:t>
            </a:r>
          </a:p>
          <a:p>
            <a:r>
              <a:rPr lang="es-MX" dirty="0"/>
              <a:t>Los recursos económicos de que dispongan la Federación, las entidades federativas, los Municipios y las demarcaciones territoriales de la Ciudad de México, se administrarán con eficiencia, eficacia, economía, transparencia y honradez para satisfacer los objetivos a los que estén destinados. </a:t>
            </a:r>
          </a:p>
          <a:p>
            <a:r>
              <a:rPr lang="es-MX" dirty="0"/>
              <a:t>Los resultados del ejercicio de dichos recursos serán evaluados…</a:t>
            </a:r>
            <a:endParaRPr lang="es-ES_tradnl" dirty="0"/>
          </a:p>
        </p:txBody>
      </p:sp>
      <p:sp>
        <p:nvSpPr>
          <p:cNvPr id="5" name="CuadroTexto 4">
            <a:extLst>
              <a:ext uri="{FF2B5EF4-FFF2-40B4-BE49-F238E27FC236}">
                <a16:creationId xmlns:a16="http://schemas.microsoft.com/office/drawing/2014/main" id="{B1452C8A-CA7A-9FFC-9F70-820BAA0C104B}"/>
              </a:ext>
            </a:extLst>
          </p:cNvPr>
          <p:cNvSpPr txBox="1"/>
          <p:nvPr/>
        </p:nvSpPr>
        <p:spPr>
          <a:xfrm>
            <a:off x="736606" y="1094088"/>
            <a:ext cx="7924818" cy="461665"/>
          </a:xfrm>
          <a:prstGeom prst="rect">
            <a:avLst/>
          </a:prstGeom>
          <a:noFill/>
        </p:spPr>
        <p:txBody>
          <a:bodyPr wrap="square" rtlCol="0">
            <a:spAutoFit/>
          </a:bodyPr>
          <a:lstStyle/>
          <a:p>
            <a:pPr algn="ctr"/>
            <a:r>
              <a:rPr lang="es-MX" sz="2400" cap="all" dirty="0">
                <a:latin typeface="Gilroy-Bold" panose="00000800000000000000" pitchFamily="2" charset="0"/>
              </a:rPr>
              <a:t>CONTEXTO</a:t>
            </a:r>
            <a:endParaRPr lang="es-ES" sz="2400" b="1" dirty="0">
              <a:solidFill>
                <a:schemeClr val="tx1">
                  <a:lumMod val="85000"/>
                  <a:lumOff val="15000"/>
                </a:schemeClr>
              </a:solidFill>
              <a:latin typeface="Gilroy-Bold" panose="00000800000000000000" pitchFamily="2" charset="0"/>
              <a:ea typeface="Roboto Black" panose="02000000000000000000" pitchFamily="2" charset="0"/>
            </a:endParaRPr>
          </a:p>
        </p:txBody>
      </p:sp>
    </p:spTree>
    <p:extLst>
      <p:ext uri="{BB962C8B-B14F-4D97-AF65-F5344CB8AC3E}">
        <p14:creationId xmlns:p14="http://schemas.microsoft.com/office/powerpoint/2010/main" val="3961320922"/>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1598A05-3C75-AD23-E149-FE0D66D372E0}"/>
            </a:ext>
          </a:extLst>
        </p:cNvPr>
        <p:cNvGrpSpPr/>
        <p:nvPr/>
      </p:nvGrpSpPr>
      <p:grpSpPr>
        <a:xfrm>
          <a:off x="0" y="0"/>
          <a:ext cx="0" cy="0"/>
          <a:chOff x="0" y="0"/>
          <a:chExt cx="0" cy="0"/>
        </a:xfrm>
      </p:grpSpPr>
      <p:sp>
        <p:nvSpPr>
          <p:cNvPr id="2" name="CuadroTexto 1">
            <a:extLst>
              <a:ext uri="{FF2B5EF4-FFF2-40B4-BE49-F238E27FC236}">
                <a16:creationId xmlns:a16="http://schemas.microsoft.com/office/drawing/2014/main" id="{3B9DD1A8-FE97-55AA-C597-3A3668622D40}"/>
              </a:ext>
            </a:extLst>
          </p:cNvPr>
          <p:cNvSpPr txBox="1"/>
          <p:nvPr/>
        </p:nvSpPr>
        <p:spPr>
          <a:xfrm>
            <a:off x="736606" y="1094088"/>
            <a:ext cx="7924818" cy="461665"/>
          </a:xfrm>
          <a:prstGeom prst="rect">
            <a:avLst/>
          </a:prstGeom>
          <a:noFill/>
        </p:spPr>
        <p:txBody>
          <a:bodyPr wrap="square" rtlCol="0">
            <a:spAutoFit/>
          </a:bodyPr>
          <a:lstStyle>
            <a:defPPr>
              <a:defRPr lang="es-ES"/>
            </a:defPPr>
            <a:lvl1pPr algn="ctr">
              <a:defRPr sz="2400" cap="all">
                <a:latin typeface="Gilroy-Bold" panose="00000800000000000000" pitchFamily="2" charset="0"/>
              </a:defRPr>
            </a:lvl1pPr>
          </a:lstStyle>
          <a:p>
            <a:r>
              <a:rPr lang="es-ES_tradnl" dirty="0"/>
              <a:t>Detección de compras fraccionadas</a:t>
            </a:r>
            <a:endParaRPr lang="es-MX" dirty="0"/>
          </a:p>
        </p:txBody>
      </p:sp>
      <p:sp>
        <p:nvSpPr>
          <p:cNvPr id="3" name="Marcador de contenido 2">
            <a:extLst>
              <a:ext uri="{FF2B5EF4-FFF2-40B4-BE49-F238E27FC236}">
                <a16:creationId xmlns:a16="http://schemas.microsoft.com/office/drawing/2014/main" id="{18418576-887C-F73A-421A-FE6D600DE5BB}"/>
              </a:ext>
            </a:extLst>
          </p:cNvPr>
          <p:cNvSpPr txBox="1">
            <a:spLocks/>
          </p:cNvSpPr>
          <p:nvPr/>
        </p:nvSpPr>
        <p:spPr>
          <a:xfrm>
            <a:off x="482576" y="1757391"/>
            <a:ext cx="8178848" cy="4701466"/>
          </a:xfrm>
          <a:prstGeom prst="rect">
            <a:avLst/>
          </a:prstGeom>
        </p:spPr>
        <p:txBody>
          <a:bodyPr vert="horz" lIns="91440" tIns="45720" rIns="91440" bIns="45720" rtlCol="0">
            <a:noAutofit/>
          </a:bodyPr>
          <a:lstStyle>
            <a:defPPr>
              <a:defRPr lang="es-ES"/>
            </a:defPPr>
            <a:lvl1pPr marL="360363" indent="-360363" algn="just">
              <a:lnSpc>
                <a:spcPct val="150000"/>
              </a:lnSpc>
              <a:spcBef>
                <a:spcPts val="0"/>
              </a:spcBef>
              <a:buFont typeface="Wingdings" panose="05000000000000000000" pitchFamily="2" charset="2"/>
              <a:buChar char="ü"/>
              <a:defRPr sz="2000">
                <a:latin typeface="Gilroy Light" panose="00000400000000000000" pitchFamily="2" charset="0"/>
              </a:defRPr>
            </a:lvl1pPr>
            <a:lvl2pPr indent="0" algn="ctr">
              <a:spcBef>
                <a:spcPct val="20000"/>
              </a:spcBef>
              <a:buFont typeface="Arial"/>
              <a:buNone/>
              <a:defRPr sz="2800">
                <a:solidFill>
                  <a:schemeClr val="tx1">
                    <a:tint val="75000"/>
                  </a:schemeClr>
                </a:solidFill>
              </a:defRPr>
            </a:lvl2pPr>
            <a:lvl3pPr indent="0" algn="ctr">
              <a:spcBef>
                <a:spcPct val="20000"/>
              </a:spcBef>
              <a:buFont typeface="Arial"/>
              <a:buNone/>
              <a:defRPr sz="2400">
                <a:solidFill>
                  <a:schemeClr val="tx1">
                    <a:tint val="75000"/>
                  </a:schemeClr>
                </a:solidFill>
              </a:defRPr>
            </a:lvl3pPr>
            <a:lvl4pPr indent="0" algn="ctr">
              <a:spcBef>
                <a:spcPct val="20000"/>
              </a:spcBef>
              <a:buFont typeface="Arial"/>
              <a:buNone/>
              <a:defRPr sz="2000">
                <a:solidFill>
                  <a:schemeClr val="tx1">
                    <a:tint val="75000"/>
                  </a:schemeClr>
                </a:solidFill>
              </a:defRPr>
            </a:lvl4pPr>
            <a:lvl5pPr indent="0" algn="ctr">
              <a:spcBef>
                <a:spcPct val="20000"/>
              </a:spcBef>
              <a:buFont typeface="Arial"/>
              <a:buNone/>
              <a:defRPr sz="2000">
                <a:solidFill>
                  <a:schemeClr val="tx1">
                    <a:tint val="75000"/>
                  </a:schemeClr>
                </a:solidFill>
              </a:defRPr>
            </a:lvl5pPr>
            <a:lvl6pPr indent="0" algn="ctr">
              <a:spcBef>
                <a:spcPct val="20000"/>
              </a:spcBef>
              <a:buFont typeface="Arial"/>
              <a:buNone/>
              <a:defRPr sz="2000">
                <a:solidFill>
                  <a:schemeClr val="tx1">
                    <a:tint val="75000"/>
                  </a:schemeClr>
                </a:solidFill>
              </a:defRPr>
            </a:lvl6pPr>
            <a:lvl7pPr indent="0" algn="ctr">
              <a:spcBef>
                <a:spcPct val="20000"/>
              </a:spcBef>
              <a:buFont typeface="Arial"/>
              <a:buNone/>
              <a:defRPr sz="2000">
                <a:solidFill>
                  <a:schemeClr val="tx1">
                    <a:tint val="75000"/>
                  </a:schemeClr>
                </a:solidFill>
              </a:defRPr>
            </a:lvl7pPr>
            <a:lvl8pPr indent="0" algn="ctr">
              <a:spcBef>
                <a:spcPct val="20000"/>
              </a:spcBef>
              <a:buFont typeface="Arial"/>
              <a:buNone/>
              <a:defRPr sz="2000">
                <a:solidFill>
                  <a:schemeClr val="tx1">
                    <a:tint val="75000"/>
                  </a:schemeClr>
                </a:solidFill>
              </a:defRPr>
            </a:lvl8pPr>
            <a:lvl9pPr indent="0" algn="ctr">
              <a:spcBef>
                <a:spcPct val="20000"/>
              </a:spcBef>
              <a:buFont typeface="Arial"/>
              <a:buNone/>
              <a:defRPr sz="2000">
                <a:solidFill>
                  <a:schemeClr val="tx1">
                    <a:tint val="75000"/>
                  </a:schemeClr>
                </a:solidFill>
              </a:defRPr>
            </a:lvl9pPr>
          </a:lstStyle>
          <a:p>
            <a:pPr marL="457200" indent="-457200" algn="just">
              <a:lnSpc>
                <a:spcPct val="100000"/>
              </a:lnSpc>
              <a:spcAft>
                <a:spcPts val="600"/>
              </a:spcAft>
              <a:buAutoNum type="arabicPeriod"/>
            </a:pPr>
            <a:r>
              <a:rPr lang="es-MX" dirty="0"/>
              <a:t>La suma de los montos total de las operaciones en análisis, superan el monto máximo indicado en la Ley para cada procedimiento de excepción. </a:t>
            </a:r>
          </a:p>
          <a:p>
            <a:pPr marL="457200" indent="-457200" algn="just">
              <a:lnSpc>
                <a:spcPct val="100000"/>
              </a:lnSpc>
              <a:buAutoNum type="arabicPeriod"/>
            </a:pPr>
            <a:r>
              <a:rPr lang="es-MX" dirty="0"/>
              <a:t>El objeto de las adquisiciones, arrendamientos o servicios es el mismo; </a:t>
            </a:r>
          </a:p>
          <a:p>
            <a:pPr marL="457200" indent="-457200" algn="just">
              <a:lnSpc>
                <a:spcPct val="100000"/>
              </a:lnSpc>
              <a:buAutoNum type="arabicPeriod"/>
            </a:pPr>
            <a:r>
              <a:rPr lang="es-MX" dirty="0"/>
              <a:t>Las operaciones se efectuaron en un solo ejercicio fiscal; </a:t>
            </a:r>
          </a:p>
          <a:p>
            <a:pPr marL="457200" indent="-457200" algn="just">
              <a:lnSpc>
                <a:spcPct val="100000"/>
              </a:lnSpc>
              <a:buAutoNum type="arabicPeriod"/>
            </a:pPr>
            <a:r>
              <a:rPr lang="es-MX" dirty="0"/>
              <a:t>Las solicitudes fueron hechas por la misma área requirente; no se considerará que se trata de la misma área cuando las contrataciones se refieren a servicios que se realizan para las funciones encomendadas a los servidores públicos de los entes (tales como capacitación, boletos de avión, etc.), y </a:t>
            </a:r>
          </a:p>
          <a:p>
            <a:pPr marL="457200" indent="-457200" algn="just">
              <a:lnSpc>
                <a:spcPct val="100000"/>
              </a:lnSpc>
              <a:buAutoNum type="arabicPeriod"/>
            </a:pPr>
            <a:r>
              <a:rPr lang="es-MX" dirty="0"/>
              <a:t>Intervino siempre la misma área compradora.</a:t>
            </a:r>
          </a:p>
          <a:p>
            <a:pPr marL="0" indent="0" algn="just">
              <a:lnSpc>
                <a:spcPct val="100000"/>
              </a:lnSpc>
              <a:buNone/>
            </a:pPr>
            <a:endParaRPr lang="es-MX" dirty="0"/>
          </a:p>
          <a:p>
            <a:pPr marL="0" indent="0" algn="just">
              <a:lnSpc>
                <a:spcPct val="100000"/>
              </a:lnSpc>
              <a:buNone/>
            </a:pPr>
            <a:r>
              <a:rPr lang="es-MX" sz="1600" b="1" dirty="0">
                <a:solidFill>
                  <a:srgbClr val="C00000"/>
                </a:solidFill>
                <a:cs typeface="Calibri" panose="020F0502020204030204" pitchFamily="34" charset="0"/>
              </a:rPr>
              <a:t>Unidad de Normatividad de Adquisiciones, Obras Públicas, Servicios y Patrimonio Federal, SECODAM.</a:t>
            </a:r>
            <a:endParaRPr lang="es-ES_tradnl" sz="1600" b="1" dirty="0">
              <a:solidFill>
                <a:srgbClr val="C00000"/>
              </a:solidFill>
              <a:cs typeface="Calibri" panose="020F0502020204030204" pitchFamily="34" charset="0"/>
            </a:endParaRPr>
          </a:p>
        </p:txBody>
      </p:sp>
    </p:spTree>
    <p:extLst>
      <p:ext uri="{BB962C8B-B14F-4D97-AF65-F5344CB8AC3E}">
        <p14:creationId xmlns:p14="http://schemas.microsoft.com/office/powerpoint/2010/main" val="1452033717"/>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1D7F95E-55B8-73E1-E63A-85359F13CCD6}"/>
            </a:ext>
          </a:extLst>
        </p:cNvPr>
        <p:cNvGrpSpPr/>
        <p:nvPr/>
      </p:nvGrpSpPr>
      <p:grpSpPr>
        <a:xfrm>
          <a:off x="0" y="0"/>
          <a:ext cx="0" cy="0"/>
          <a:chOff x="0" y="0"/>
          <a:chExt cx="0" cy="0"/>
        </a:xfrm>
      </p:grpSpPr>
      <p:sp>
        <p:nvSpPr>
          <p:cNvPr id="2" name="CuadroTexto 1">
            <a:extLst>
              <a:ext uri="{FF2B5EF4-FFF2-40B4-BE49-F238E27FC236}">
                <a16:creationId xmlns:a16="http://schemas.microsoft.com/office/drawing/2014/main" id="{7D77FAAE-1B5D-7585-E3F0-936ECE7EAD41}"/>
              </a:ext>
            </a:extLst>
          </p:cNvPr>
          <p:cNvSpPr txBox="1"/>
          <p:nvPr/>
        </p:nvSpPr>
        <p:spPr>
          <a:xfrm>
            <a:off x="736606" y="1094088"/>
            <a:ext cx="7924818" cy="461665"/>
          </a:xfrm>
          <a:prstGeom prst="rect">
            <a:avLst/>
          </a:prstGeom>
          <a:noFill/>
        </p:spPr>
        <p:txBody>
          <a:bodyPr wrap="square" rtlCol="0">
            <a:spAutoFit/>
          </a:bodyPr>
          <a:lstStyle>
            <a:defPPr>
              <a:defRPr lang="es-ES"/>
            </a:defPPr>
            <a:lvl1pPr algn="ctr">
              <a:defRPr sz="2400" cap="all">
                <a:latin typeface="Gilroy-Bold" panose="00000800000000000000" pitchFamily="2" charset="0"/>
              </a:defRPr>
            </a:lvl1pPr>
          </a:lstStyle>
          <a:p>
            <a:r>
              <a:rPr lang="es-ES_tradnl" dirty="0"/>
              <a:t>Algunas observaciones</a:t>
            </a:r>
            <a:endParaRPr lang="es-MX" dirty="0"/>
          </a:p>
        </p:txBody>
      </p:sp>
      <p:sp>
        <p:nvSpPr>
          <p:cNvPr id="3" name="Marcador de contenido 2">
            <a:extLst>
              <a:ext uri="{FF2B5EF4-FFF2-40B4-BE49-F238E27FC236}">
                <a16:creationId xmlns:a16="http://schemas.microsoft.com/office/drawing/2014/main" id="{93C07368-E067-87E2-38D7-C0477D2FA0B8}"/>
              </a:ext>
            </a:extLst>
          </p:cNvPr>
          <p:cNvSpPr txBox="1">
            <a:spLocks/>
          </p:cNvSpPr>
          <p:nvPr/>
        </p:nvSpPr>
        <p:spPr>
          <a:xfrm>
            <a:off x="482576" y="1757391"/>
            <a:ext cx="8178848" cy="4701466"/>
          </a:xfrm>
          <a:prstGeom prst="rect">
            <a:avLst/>
          </a:prstGeom>
        </p:spPr>
        <p:txBody>
          <a:bodyPr vert="horz" lIns="91440" tIns="45720" rIns="91440" bIns="45720" rtlCol="0">
            <a:noAutofit/>
          </a:bodyPr>
          <a:lstStyle>
            <a:defPPr>
              <a:defRPr lang="es-ES"/>
            </a:defPPr>
            <a:lvl1pPr marL="360363" indent="-360363" algn="just">
              <a:lnSpc>
                <a:spcPct val="150000"/>
              </a:lnSpc>
              <a:spcBef>
                <a:spcPts val="0"/>
              </a:spcBef>
              <a:buFont typeface="Wingdings" panose="05000000000000000000" pitchFamily="2" charset="2"/>
              <a:buChar char="ü"/>
              <a:defRPr sz="2000">
                <a:latin typeface="Gilroy Light" panose="00000400000000000000" pitchFamily="2" charset="0"/>
              </a:defRPr>
            </a:lvl1pPr>
            <a:lvl2pPr indent="0" algn="ctr">
              <a:spcBef>
                <a:spcPct val="20000"/>
              </a:spcBef>
              <a:buFont typeface="Arial"/>
              <a:buNone/>
              <a:defRPr sz="2800">
                <a:solidFill>
                  <a:schemeClr val="tx1">
                    <a:tint val="75000"/>
                  </a:schemeClr>
                </a:solidFill>
              </a:defRPr>
            </a:lvl2pPr>
            <a:lvl3pPr indent="0" algn="ctr">
              <a:spcBef>
                <a:spcPct val="20000"/>
              </a:spcBef>
              <a:buFont typeface="Arial"/>
              <a:buNone/>
              <a:defRPr sz="2400">
                <a:solidFill>
                  <a:schemeClr val="tx1">
                    <a:tint val="75000"/>
                  </a:schemeClr>
                </a:solidFill>
              </a:defRPr>
            </a:lvl3pPr>
            <a:lvl4pPr indent="0" algn="ctr">
              <a:spcBef>
                <a:spcPct val="20000"/>
              </a:spcBef>
              <a:buFont typeface="Arial"/>
              <a:buNone/>
              <a:defRPr sz="2000">
                <a:solidFill>
                  <a:schemeClr val="tx1">
                    <a:tint val="75000"/>
                  </a:schemeClr>
                </a:solidFill>
              </a:defRPr>
            </a:lvl4pPr>
            <a:lvl5pPr indent="0" algn="ctr">
              <a:spcBef>
                <a:spcPct val="20000"/>
              </a:spcBef>
              <a:buFont typeface="Arial"/>
              <a:buNone/>
              <a:defRPr sz="2000">
                <a:solidFill>
                  <a:schemeClr val="tx1">
                    <a:tint val="75000"/>
                  </a:schemeClr>
                </a:solidFill>
              </a:defRPr>
            </a:lvl5pPr>
            <a:lvl6pPr indent="0" algn="ctr">
              <a:spcBef>
                <a:spcPct val="20000"/>
              </a:spcBef>
              <a:buFont typeface="Arial"/>
              <a:buNone/>
              <a:defRPr sz="2000">
                <a:solidFill>
                  <a:schemeClr val="tx1">
                    <a:tint val="75000"/>
                  </a:schemeClr>
                </a:solidFill>
              </a:defRPr>
            </a:lvl6pPr>
            <a:lvl7pPr indent="0" algn="ctr">
              <a:spcBef>
                <a:spcPct val="20000"/>
              </a:spcBef>
              <a:buFont typeface="Arial"/>
              <a:buNone/>
              <a:defRPr sz="2000">
                <a:solidFill>
                  <a:schemeClr val="tx1">
                    <a:tint val="75000"/>
                  </a:schemeClr>
                </a:solidFill>
              </a:defRPr>
            </a:lvl7pPr>
            <a:lvl8pPr indent="0" algn="ctr">
              <a:spcBef>
                <a:spcPct val="20000"/>
              </a:spcBef>
              <a:buFont typeface="Arial"/>
              <a:buNone/>
              <a:defRPr sz="2000">
                <a:solidFill>
                  <a:schemeClr val="tx1">
                    <a:tint val="75000"/>
                  </a:schemeClr>
                </a:solidFill>
              </a:defRPr>
            </a:lvl8pPr>
            <a:lvl9pPr indent="0" algn="ctr">
              <a:spcBef>
                <a:spcPct val="20000"/>
              </a:spcBef>
              <a:buFont typeface="Arial"/>
              <a:buNone/>
              <a:defRPr sz="2000">
                <a:solidFill>
                  <a:schemeClr val="tx1">
                    <a:tint val="75000"/>
                  </a:schemeClr>
                </a:solidFill>
              </a:defRPr>
            </a:lvl9pPr>
          </a:lstStyle>
          <a:p>
            <a:pPr marL="0" indent="0" algn="just">
              <a:buNone/>
            </a:pPr>
            <a:r>
              <a:rPr lang="es-MX" dirty="0"/>
              <a:t>LICITACIÓN RESTRINGIDA.</a:t>
            </a:r>
          </a:p>
          <a:p>
            <a:pPr marL="0" indent="0" algn="just">
              <a:buNone/>
            </a:pPr>
            <a:endParaRPr lang="es-MX" dirty="0"/>
          </a:p>
          <a:p>
            <a:pPr marL="0" indent="0" algn="just">
              <a:buNone/>
            </a:pPr>
            <a:r>
              <a:rPr lang="es-MX" dirty="0"/>
              <a:t>…En el proceso de adjudicación de los contratos PSG/335/2020, PSG/345/2020 y PSG/369/2020, para proporcionar servicios de limpieza a la Sucursal </a:t>
            </a:r>
            <a:r>
              <a:rPr lang="es-MX" dirty="0">
                <a:highlight>
                  <a:srgbClr val="000000"/>
                </a:highlight>
              </a:rPr>
              <a:t>de Villahermosa y sus Unidades Operativas de Tuxtla y Tapachula,</a:t>
            </a:r>
            <a:r>
              <a:rPr lang="es-MX" dirty="0"/>
              <a:t> respectivamente, la entidad informó que </a:t>
            </a:r>
            <a:r>
              <a:rPr lang="es-MX" b="1" dirty="0">
                <a:solidFill>
                  <a:srgbClr val="C00000"/>
                </a:solidFill>
              </a:rPr>
              <a:t>no hubo representantes del OIC</a:t>
            </a:r>
            <a:r>
              <a:rPr lang="es-MX" b="1" dirty="0"/>
              <a:t> </a:t>
            </a:r>
            <a:r>
              <a:rPr lang="es-MX" dirty="0"/>
              <a:t>en ningún evento del procedimiento.</a:t>
            </a:r>
            <a:endParaRPr lang="es-ES_tradnl" dirty="0"/>
          </a:p>
        </p:txBody>
      </p:sp>
    </p:spTree>
    <p:extLst>
      <p:ext uri="{BB962C8B-B14F-4D97-AF65-F5344CB8AC3E}">
        <p14:creationId xmlns:p14="http://schemas.microsoft.com/office/powerpoint/2010/main" val="1582696152"/>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2014052-D2FC-28D9-EF94-1150E1F06A91}"/>
            </a:ext>
          </a:extLst>
        </p:cNvPr>
        <p:cNvGrpSpPr/>
        <p:nvPr/>
      </p:nvGrpSpPr>
      <p:grpSpPr>
        <a:xfrm>
          <a:off x="0" y="0"/>
          <a:ext cx="0" cy="0"/>
          <a:chOff x="0" y="0"/>
          <a:chExt cx="0" cy="0"/>
        </a:xfrm>
      </p:grpSpPr>
      <p:sp>
        <p:nvSpPr>
          <p:cNvPr id="2" name="CuadroTexto 1">
            <a:extLst>
              <a:ext uri="{FF2B5EF4-FFF2-40B4-BE49-F238E27FC236}">
                <a16:creationId xmlns:a16="http://schemas.microsoft.com/office/drawing/2014/main" id="{F07F9051-C5DF-C6DC-17B2-194EB7E8D457}"/>
              </a:ext>
            </a:extLst>
          </p:cNvPr>
          <p:cNvSpPr txBox="1"/>
          <p:nvPr/>
        </p:nvSpPr>
        <p:spPr>
          <a:xfrm>
            <a:off x="736606" y="1094088"/>
            <a:ext cx="7924818" cy="461665"/>
          </a:xfrm>
          <a:prstGeom prst="rect">
            <a:avLst/>
          </a:prstGeom>
          <a:noFill/>
        </p:spPr>
        <p:txBody>
          <a:bodyPr wrap="square" rtlCol="0">
            <a:spAutoFit/>
          </a:bodyPr>
          <a:lstStyle>
            <a:defPPr>
              <a:defRPr lang="es-ES"/>
            </a:defPPr>
            <a:lvl1pPr algn="ctr">
              <a:defRPr sz="2400" cap="all">
                <a:latin typeface="Gilroy-Bold" panose="00000800000000000000" pitchFamily="2" charset="0"/>
              </a:defRPr>
            </a:lvl1pPr>
          </a:lstStyle>
          <a:p>
            <a:r>
              <a:rPr lang="es-ES_tradnl" dirty="0"/>
              <a:t>Algunas observaciones</a:t>
            </a:r>
            <a:endParaRPr lang="es-MX" dirty="0"/>
          </a:p>
        </p:txBody>
      </p:sp>
      <p:sp>
        <p:nvSpPr>
          <p:cNvPr id="3" name="Marcador de contenido 2">
            <a:extLst>
              <a:ext uri="{FF2B5EF4-FFF2-40B4-BE49-F238E27FC236}">
                <a16:creationId xmlns:a16="http://schemas.microsoft.com/office/drawing/2014/main" id="{1BD852DA-B7E4-FC25-160B-A210DA5071B6}"/>
              </a:ext>
            </a:extLst>
          </p:cNvPr>
          <p:cNvSpPr txBox="1">
            <a:spLocks/>
          </p:cNvSpPr>
          <p:nvPr/>
        </p:nvSpPr>
        <p:spPr>
          <a:xfrm>
            <a:off x="482576" y="1757391"/>
            <a:ext cx="8178848" cy="4701466"/>
          </a:xfrm>
          <a:prstGeom prst="rect">
            <a:avLst/>
          </a:prstGeom>
        </p:spPr>
        <p:txBody>
          <a:bodyPr vert="horz" lIns="91440" tIns="45720" rIns="91440" bIns="45720" rtlCol="0">
            <a:noAutofit/>
          </a:bodyPr>
          <a:lstStyle>
            <a:defPPr>
              <a:defRPr lang="es-ES"/>
            </a:defPPr>
            <a:lvl1pPr marL="360363" indent="-360363" algn="just">
              <a:lnSpc>
                <a:spcPct val="150000"/>
              </a:lnSpc>
              <a:spcBef>
                <a:spcPts val="0"/>
              </a:spcBef>
              <a:buFont typeface="Wingdings" panose="05000000000000000000" pitchFamily="2" charset="2"/>
              <a:buChar char="ü"/>
              <a:defRPr sz="2000">
                <a:latin typeface="Gilroy Light" panose="00000400000000000000" pitchFamily="2" charset="0"/>
              </a:defRPr>
            </a:lvl1pPr>
            <a:lvl2pPr indent="0" algn="ctr">
              <a:spcBef>
                <a:spcPct val="20000"/>
              </a:spcBef>
              <a:buFont typeface="Arial"/>
              <a:buNone/>
              <a:defRPr sz="2800">
                <a:solidFill>
                  <a:schemeClr val="tx1">
                    <a:tint val="75000"/>
                  </a:schemeClr>
                </a:solidFill>
              </a:defRPr>
            </a:lvl2pPr>
            <a:lvl3pPr indent="0" algn="ctr">
              <a:spcBef>
                <a:spcPct val="20000"/>
              </a:spcBef>
              <a:buFont typeface="Arial"/>
              <a:buNone/>
              <a:defRPr sz="2400">
                <a:solidFill>
                  <a:schemeClr val="tx1">
                    <a:tint val="75000"/>
                  </a:schemeClr>
                </a:solidFill>
              </a:defRPr>
            </a:lvl3pPr>
            <a:lvl4pPr indent="0" algn="ctr">
              <a:spcBef>
                <a:spcPct val="20000"/>
              </a:spcBef>
              <a:buFont typeface="Arial"/>
              <a:buNone/>
              <a:defRPr sz="2000">
                <a:solidFill>
                  <a:schemeClr val="tx1">
                    <a:tint val="75000"/>
                  </a:schemeClr>
                </a:solidFill>
              </a:defRPr>
            </a:lvl4pPr>
            <a:lvl5pPr indent="0" algn="ctr">
              <a:spcBef>
                <a:spcPct val="20000"/>
              </a:spcBef>
              <a:buFont typeface="Arial"/>
              <a:buNone/>
              <a:defRPr sz="2000">
                <a:solidFill>
                  <a:schemeClr val="tx1">
                    <a:tint val="75000"/>
                  </a:schemeClr>
                </a:solidFill>
              </a:defRPr>
            </a:lvl5pPr>
            <a:lvl6pPr indent="0" algn="ctr">
              <a:spcBef>
                <a:spcPct val="20000"/>
              </a:spcBef>
              <a:buFont typeface="Arial"/>
              <a:buNone/>
              <a:defRPr sz="2000">
                <a:solidFill>
                  <a:schemeClr val="tx1">
                    <a:tint val="75000"/>
                  </a:schemeClr>
                </a:solidFill>
              </a:defRPr>
            </a:lvl6pPr>
            <a:lvl7pPr indent="0" algn="ctr">
              <a:spcBef>
                <a:spcPct val="20000"/>
              </a:spcBef>
              <a:buFont typeface="Arial"/>
              <a:buNone/>
              <a:defRPr sz="2000">
                <a:solidFill>
                  <a:schemeClr val="tx1">
                    <a:tint val="75000"/>
                  </a:schemeClr>
                </a:solidFill>
              </a:defRPr>
            </a:lvl7pPr>
            <a:lvl8pPr indent="0" algn="ctr">
              <a:spcBef>
                <a:spcPct val="20000"/>
              </a:spcBef>
              <a:buFont typeface="Arial"/>
              <a:buNone/>
              <a:defRPr sz="2000">
                <a:solidFill>
                  <a:schemeClr val="tx1">
                    <a:tint val="75000"/>
                  </a:schemeClr>
                </a:solidFill>
              </a:defRPr>
            </a:lvl8pPr>
            <a:lvl9pPr indent="0" algn="ctr">
              <a:spcBef>
                <a:spcPct val="20000"/>
              </a:spcBef>
              <a:buFont typeface="Arial"/>
              <a:buNone/>
              <a:defRPr sz="2000">
                <a:solidFill>
                  <a:schemeClr val="tx1">
                    <a:tint val="75000"/>
                  </a:schemeClr>
                </a:solidFill>
              </a:defRPr>
            </a:lvl9pPr>
          </a:lstStyle>
          <a:p>
            <a:pPr marL="0" indent="0" algn="just">
              <a:buNone/>
            </a:pPr>
            <a:r>
              <a:rPr lang="es-MX" dirty="0"/>
              <a:t>LICITACIÓN RESTRINGIDA.</a:t>
            </a:r>
          </a:p>
          <a:p>
            <a:pPr marL="0" indent="0" algn="just">
              <a:buNone/>
            </a:pPr>
            <a:r>
              <a:rPr lang="es-MX" dirty="0"/>
              <a:t>… </a:t>
            </a:r>
            <a:r>
              <a:rPr lang="es-MX" dirty="0">
                <a:highlight>
                  <a:srgbClr val="000000"/>
                </a:highlight>
              </a:rPr>
              <a:t>DICONSA</a:t>
            </a:r>
            <a:r>
              <a:rPr lang="es-MX" dirty="0"/>
              <a:t> adjudicó a </a:t>
            </a:r>
            <a:r>
              <a:rPr lang="es-MX" dirty="0" err="1"/>
              <a:t>Xielsa</a:t>
            </a:r>
            <a:r>
              <a:rPr lang="es-MX" dirty="0"/>
              <a:t> un monto total de 1,504.8 miles de pesos, no obstante que en el mercado existían proveedores con cotizaciones más bajas (1,321.7; 1,400.3 y 1,419.8 miles de pesos) según se aprecia en el estudio de mercado realizado por DICONSA, sin que esta situación se hiciera del conocimiento de la SFP para que tomará las acciones correspondientes. </a:t>
            </a:r>
          </a:p>
        </p:txBody>
      </p:sp>
    </p:spTree>
    <p:extLst>
      <p:ext uri="{BB962C8B-B14F-4D97-AF65-F5344CB8AC3E}">
        <p14:creationId xmlns:p14="http://schemas.microsoft.com/office/powerpoint/2010/main" val="2404471098"/>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61CE5D9-36F4-39BC-FCAD-D1B3A2B42351}"/>
            </a:ext>
          </a:extLst>
        </p:cNvPr>
        <p:cNvGrpSpPr/>
        <p:nvPr/>
      </p:nvGrpSpPr>
      <p:grpSpPr>
        <a:xfrm>
          <a:off x="0" y="0"/>
          <a:ext cx="0" cy="0"/>
          <a:chOff x="0" y="0"/>
          <a:chExt cx="0" cy="0"/>
        </a:xfrm>
      </p:grpSpPr>
      <p:sp>
        <p:nvSpPr>
          <p:cNvPr id="2" name="CuadroTexto 1">
            <a:extLst>
              <a:ext uri="{FF2B5EF4-FFF2-40B4-BE49-F238E27FC236}">
                <a16:creationId xmlns:a16="http://schemas.microsoft.com/office/drawing/2014/main" id="{99E9E3C3-38D6-C3EA-924F-B65700057B13}"/>
              </a:ext>
            </a:extLst>
          </p:cNvPr>
          <p:cNvSpPr txBox="1"/>
          <p:nvPr/>
        </p:nvSpPr>
        <p:spPr>
          <a:xfrm>
            <a:off x="736606" y="1094088"/>
            <a:ext cx="7924818" cy="461665"/>
          </a:xfrm>
          <a:prstGeom prst="rect">
            <a:avLst/>
          </a:prstGeom>
          <a:noFill/>
        </p:spPr>
        <p:txBody>
          <a:bodyPr wrap="square" rtlCol="0">
            <a:spAutoFit/>
          </a:bodyPr>
          <a:lstStyle>
            <a:defPPr>
              <a:defRPr lang="es-ES"/>
            </a:defPPr>
            <a:lvl1pPr algn="ctr">
              <a:defRPr sz="2400" cap="all">
                <a:latin typeface="Gilroy-Bold" panose="00000800000000000000" pitchFamily="2" charset="0"/>
              </a:defRPr>
            </a:lvl1pPr>
          </a:lstStyle>
          <a:p>
            <a:r>
              <a:rPr lang="es-ES_tradnl" dirty="0"/>
              <a:t>Algunas observaciones</a:t>
            </a:r>
            <a:endParaRPr lang="es-MX" dirty="0"/>
          </a:p>
        </p:txBody>
      </p:sp>
      <p:sp>
        <p:nvSpPr>
          <p:cNvPr id="3" name="Marcador de contenido 2">
            <a:extLst>
              <a:ext uri="{FF2B5EF4-FFF2-40B4-BE49-F238E27FC236}">
                <a16:creationId xmlns:a16="http://schemas.microsoft.com/office/drawing/2014/main" id="{4D529F44-FA0C-0C46-6DF8-2E9F6CBD7B12}"/>
              </a:ext>
            </a:extLst>
          </p:cNvPr>
          <p:cNvSpPr txBox="1">
            <a:spLocks/>
          </p:cNvSpPr>
          <p:nvPr/>
        </p:nvSpPr>
        <p:spPr>
          <a:xfrm>
            <a:off x="482576" y="1757391"/>
            <a:ext cx="8178848" cy="4701466"/>
          </a:xfrm>
          <a:prstGeom prst="rect">
            <a:avLst/>
          </a:prstGeom>
        </p:spPr>
        <p:txBody>
          <a:bodyPr vert="horz" lIns="91440" tIns="45720" rIns="91440" bIns="45720" rtlCol="0">
            <a:noAutofit/>
          </a:bodyPr>
          <a:lstStyle>
            <a:defPPr>
              <a:defRPr lang="es-ES"/>
            </a:defPPr>
            <a:lvl1pPr marL="360363" indent="-360363" algn="just">
              <a:lnSpc>
                <a:spcPct val="150000"/>
              </a:lnSpc>
              <a:spcBef>
                <a:spcPts val="0"/>
              </a:spcBef>
              <a:buFont typeface="Wingdings" panose="05000000000000000000" pitchFamily="2" charset="2"/>
              <a:buChar char="ü"/>
              <a:defRPr sz="2000">
                <a:latin typeface="Gilroy Light" panose="00000400000000000000" pitchFamily="2" charset="0"/>
              </a:defRPr>
            </a:lvl1pPr>
            <a:lvl2pPr indent="0" algn="ctr">
              <a:spcBef>
                <a:spcPct val="20000"/>
              </a:spcBef>
              <a:buFont typeface="Arial"/>
              <a:buNone/>
              <a:defRPr sz="2800">
                <a:solidFill>
                  <a:schemeClr val="tx1">
                    <a:tint val="75000"/>
                  </a:schemeClr>
                </a:solidFill>
              </a:defRPr>
            </a:lvl2pPr>
            <a:lvl3pPr indent="0" algn="ctr">
              <a:spcBef>
                <a:spcPct val="20000"/>
              </a:spcBef>
              <a:buFont typeface="Arial"/>
              <a:buNone/>
              <a:defRPr sz="2400">
                <a:solidFill>
                  <a:schemeClr val="tx1">
                    <a:tint val="75000"/>
                  </a:schemeClr>
                </a:solidFill>
              </a:defRPr>
            </a:lvl3pPr>
            <a:lvl4pPr indent="0" algn="ctr">
              <a:spcBef>
                <a:spcPct val="20000"/>
              </a:spcBef>
              <a:buFont typeface="Arial"/>
              <a:buNone/>
              <a:defRPr sz="2000">
                <a:solidFill>
                  <a:schemeClr val="tx1">
                    <a:tint val="75000"/>
                  </a:schemeClr>
                </a:solidFill>
              </a:defRPr>
            </a:lvl4pPr>
            <a:lvl5pPr indent="0" algn="ctr">
              <a:spcBef>
                <a:spcPct val="20000"/>
              </a:spcBef>
              <a:buFont typeface="Arial"/>
              <a:buNone/>
              <a:defRPr sz="2000">
                <a:solidFill>
                  <a:schemeClr val="tx1">
                    <a:tint val="75000"/>
                  </a:schemeClr>
                </a:solidFill>
              </a:defRPr>
            </a:lvl5pPr>
            <a:lvl6pPr indent="0" algn="ctr">
              <a:spcBef>
                <a:spcPct val="20000"/>
              </a:spcBef>
              <a:buFont typeface="Arial"/>
              <a:buNone/>
              <a:defRPr sz="2000">
                <a:solidFill>
                  <a:schemeClr val="tx1">
                    <a:tint val="75000"/>
                  </a:schemeClr>
                </a:solidFill>
              </a:defRPr>
            </a:lvl6pPr>
            <a:lvl7pPr indent="0" algn="ctr">
              <a:spcBef>
                <a:spcPct val="20000"/>
              </a:spcBef>
              <a:buFont typeface="Arial"/>
              <a:buNone/>
              <a:defRPr sz="2000">
                <a:solidFill>
                  <a:schemeClr val="tx1">
                    <a:tint val="75000"/>
                  </a:schemeClr>
                </a:solidFill>
              </a:defRPr>
            </a:lvl7pPr>
            <a:lvl8pPr indent="0" algn="ctr">
              <a:spcBef>
                <a:spcPct val="20000"/>
              </a:spcBef>
              <a:buFont typeface="Arial"/>
              <a:buNone/>
              <a:defRPr sz="2000">
                <a:solidFill>
                  <a:schemeClr val="tx1">
                    <a:tint val="75000"/>
                  </a:schemeClr>
                </a:solidFill>
              </a:defRPr>
            </a:lvl8pPr>
            <a:lvl9pPr indent="0" algn="ctr">
              <a:spcBef>
                <a:spcPct val="20000"/>
              </a:spcBef>
              <a:buFont typeface="Arial"/>
              <a:buNone/>
              <a:defRPr sz="2000">
                <a:solidFill>
                  <a:schemeClr val="tx1">
                    <a:tint val="75000"/>
                  </a:schemeClr>
                </a:solidFill>
              </a:defRPr>
            </a:lvl9pPr>
          </a:lstStyle>
          <a:p>
            <a:pPr marL="0" indent="0" algn="just">
              <a:buNone/>
            </a:pPr>
            <a:r>
              <a:rPr lang="es-MX" dirty="0"/>
              <a:t>ADJUDICACIÓN DIRECTA</a:t>
            </a:r>
          </a:p>
          <a:p>
            <a:pPr marL="0" indent="0" algn="just">
              <a:buNone/>
            </a:pPr>
            <a:r>
              <a:rPr lang="es-MX" dirty="0"/>
              <a:t>…En el contrato PSG/441/2020 para proporcionar los servicios de limpieza a la </a:t>
            </a:r>
            <a:r>
              <a:rPr lang="es-MX" dirty="0">
                <a:highlight>
                  <a:srgbClr val="000000"/>
                </a:highlight>
              </a:rPr>
              <a:t>Unidad Operativa de Tlaxcala, DICONSA</a:t>
            </a:r>
            <a:r>
              <a:rPr lang="es-MX" dirty="0"/>
              <a:t> adjudicó a </a:t>
            </a:r>
            <a:r>
              <a:rPr lang="es-MX" dirty="0" err="1">
                <a:highlight>
                  <a:srgbClr val="000000"/>
                </a:highlight>
              </a:rPr>
              <a:t>Xielsa</a:t>
            </a:r>
            <a:r>
              <a:rPr lang="es-MX" dirty="0"/>
              <a:t> un monto total de 354.8 miles de pesos, con la operación de cuatro elementos, lo cual no pudo verificarse con la cotización presentada por la empresa, toda vez que ésta señala la operación de 35 elementos por un monto total de 313.2 miles de pesos "mensuales".</a:t>
            </a:r>
          </a:p>
        </p:txBody>
      </p:sp>
    </p:spTree>
    <p:extLst>
      <p:ext uri="{BB962C8B-B14F-4D97-AF65-F5344CB8AC3E}">
        <p14:creationId xmlns:p14="http://schemas.microsoft.com/office/powerpoint/2010/main" val="2041157971"/>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90B7EAD-E356-4A9F-A0D1-493A09EA8B0C}"/>
            </a:ext>
          </a:extLst>
        </p:cNvPr>
        <p:cNvGrpSpPr/>
        <p:nvPr/>
      </p:nvGrpSpPr>
      <p:grpSpPr>
        <a:xfrm>
          <a:off x="0" y="0"/>
          <a:ext cx="0" cy="0"/>
          <a:chOff x="0" y="0"/>
          <a:chExt cx="0" cy="0"/>
        </a:xfrm>
      </p:grpSpPr>
      <p:sp>
        <p:nvSpPr>
          <p:cNvPr id="2" name="CuadroTexto 1">
            <a:extLst>
              <a:ext uri="{FF2B5EF4-FFF2-40B4-BE49-F238E27FC236}">
                <a16:creationId xmlns:a16="http://schemas.microsoft.com/office/drawing/2014/main" id="{44E44E00-3D86-1EBF-3874-91C486279DAB}"/>
              </a:ext>
            </a:extLst>
          </p:cNvPr>
          <p:cNvSpPr txBox="1"/>
          <p:nvPr/>
        </p:nvSpPr>
        <p:spPr>
          <a:xfrm>
            <a:off x="736606" y="1094088"/>
            <a:ext cx="7924818" cy="461665"/>
          </a:xfrm>
          <a:prstGeom prst="rect">
            <a:avLst/>
          </a:prstGeom>
          <a:noFill/>
        </p:spPr>
        <p:txBody>
          <a:bodyPr wrap="square" rtlCol="0">
            <a:spAutoFit/>
          </a:bodyPr>
          <a:lstStyle>
            <a:defPPr>
              <a:defRPr lang="es-ES"/>
            </a:defPPr>
            <a:lvl1pPr algn="ctr">
              <a:defRPr sz="2400" cap="all">
                <a:latin typeface="Gilroy-Bold" panose="00000800000000000000" pitchFamily="2" charset="0"/>
              </a:defRPr>
            </a:lvl1pPr>
          </a:lstStyle>
          <a:p>
            <a:r>
              <a:rPr lang="es-ES_tradnl" dirty="0"/>
              <a:t>Algunas observaciones</a:t>
            </a:r>
            <a:endParaRPr lang="es-MX" dirty="0"/>
          </a:p>
        </p:txBody>
      </p:sp>
      <p:sp>
        <p:nvSpPr>
          <p:cNvPr id="3" name="Marcador de contenido 2">
            <a:extLst>
              <a:ext uri="{FF2B5EF4-FFF2-40B4-BE49-F238E27FC236}">
                <a16:creationId xmlns:a16="http://schemas.microsoft.com/office/drawing/2014/main" id="{E17CF93A-2B16-9A33-6C60-ADE75898F747}"/>
              </a:ext>
            </a:extLst>
          </p:cNvPr>
          <p:cNvSpPr txBox="1">
            <a:spLocks/>
          </p:cNvSpPr>
          <p:nvPr/>
        </p:nvSpPr>
        <p:spPr>
          <a:xfrm>
            <a:off x="482576" y="1757391"/>
            <a:ext cx="8178848" cy="4701466"/>
          </a:xfrm>
          <a:prstGeom prst="rect">
            <a:avLst/>
          </a:prstGeom>
        </p:spPr>
        <p:txBody>
          <a:bodyPr vert="horz" lIns="91440" tIns="45720" rIns="91440" bIns="45720" rtlCol="0">
            <a:noAutofit/>
          </a:bodyPr>
          <a:lstStyle>
            <a:defPPr>
              <a:defRPr lang="es-ES"/>
            </a:defPPr>
            <a:lvl1pPr marL="360363" indent="-360363" algn="just">
              <a:lnSpc>
                <a:spcPct val="150000"/>
              </a:lnSpc>
              <a:spcBef>
                <a:spcPts val="0"/>
              </a:spcBef>
              <a:buFont typeface="Wingdings" panose="05000000000000000000" pitchFamily="2" charset="2"/>
              <a:buChar char="ü"/>
              <a:defRPr sz="2000">
                <a:latin typeface="Gilroy Light" panose="00000400000000000000" pitchFamily="2" charset="0"/>
              </a:defRPr>
            </a:lvl1pPr>
            <a:lvl2pPr indent="0" algn="ctr">
              <a:spcBef>
                <a:spcPct val="20000"/>
              </a:spcBef>
              <a:buFont typeface="Arial"/>
              <a:buNone/>
              <a:defRPr sz="2800">
                <a:solidFill>
                  <a:schemeClr val="tx1">
                    <a:tint val="75000"/>
                  </a:schemeClr>
                </a:solidFill>
              </a:defRPr>
            </a:lvl2pPr>
            <a:lvl3pPr indent="0" algn="ctr">
              <a:spcBef>
                <a:spcPct val="20000"/>
              </a:spcBef>
              <a:buFont typeface="Arial"/>
              <a:buNone/>
              <a:defRPr sz="2400">
                <a:solidFill>
                  <a:schemeClr val="tx1">
                    <a:tint val="75000"/>
                  </a:schemeClr>
                </a:solidFill>
              </a:defRPr>
            </a:lvl3pPr>
            <a:lvl4pPr indent="0" algn="ctr">
              <a:spcBef>
                <a:spcPct val="20000"/>
              </a:spcBef>
              <a:buFont typeface="Arial"/>
              <a:buNone/>
              <a:defRPr sz="2000">
                <a:solidFill>
                  <a:schemeClr val="tx1">
                    <a:tint val="75000"/>
                  </a:schemeClr>
                </a:solidFill>
              </a:defRPr>
            </a:lvl4pPr>
            <a:lvl5pPr indent="0" algn="ctr">
              <a:spcBef>
                <a:spcPct val="20000"/>
              </a:spcBef>
              <a:buFont typeface="Arial"/>
              <a:buNone/>
              <a:defRPr sz="2000">
                <a:solidFill>
                  <a:schemeClr val="tx1">
                    <a:tint val="75000"/>
                  </a:schemeClr>
                </a:solidFill>
              </a:defRPr>
            </a:lvl5pPr>
            <a:lvl6pPr indent="0" algn="ctr">
              <a:spcBef>
                <a:spcPct val="20000"/>
              </a:spcBef>
              <a:buFont typeface="Arial"/>
              <a:buNone/>
              <a:defRPr sz="2000">
                <a:solidFill>
                  <a:schemeClr val="tx1">
                    <a:tint val="75000"/>
                  </a:schemeClr>
                </a:solidFill>
              </a:defRPr>
            </a:lvl6pPr>
            <a:lvl7pPr indent="0" algn="ctr">
              <a:spcBef>
                <a:spcPct val="20000"/>
              </a:spcBef>
              <a:buFont typeface="Arial"/>
              <a:buNone/>
              <a:defRPr sz="2000">
                <a:solidFill>
                  <a:schemeClr val="tx1">
                    <a:tint val="75000"/>
                  </a:schemeClr>
                </a:solidFill>
              </a:defRPr>
            </a:lvl7pPr>
            <a:lvl8pPr indent="0" algn="ctr">
              <a:spcBef>
                <a:spcPct val="20000"/>
              </a:spcBef>
              <a:buFont typeface="Arial"/>
              <a:buNone/>
              <a:defRPr sz="2000">
                <a:solidFill>
                  <a:schemeClr val="tx1">
                    <a:tint val="75000"/>
                  </a:schemeClr>
                </a:solidFill>
              </a:defRPr>
            </a:lvl8pPr>
            <a:lvl9pPr indent="0" algn="ctr">
              <a:spcBef>
                <a:spcPct val="20000"/>
              </a:spcBef>
              <a:buFont typeface="Arial"/>
              <a:buNone/>
              <a:defRPr sz="2000">
                <a:solidFill>
                  <a:schemeClr val="tx1">
                    <a:tint val="75000"/>
                  </a:schemeClr>
                </a:solidFill>
              </a:defRPr>
            </a:lvl9pPr>
          </a:lstStyle>
          <a:p>
            <a:pPr marL="0" indent="0" algn="just">
              <a:buNone/>
            </a:pPr>
            <a:r>
              <a:rPr lang="es-MX" dirty="0"/>
              <a:t>ADJUDICACIÓN DIRECTA</a:t>
            </a:r>
          </a:p>
          <a:p>
            <a:pPr marL="0" indent="0" algn="just">
              <a:buNone/>
            </a:pPr>
            <a:r>
              <a:rPr lang="es-MX" dirty="0"/>
              <a:t>…No se proporcionó la Garantía de Cumplimiento, debido a que en el formato "Entrada de Mercancías de Proveedor" se establece que los productos ingresaron el 5 de junio de 2020, antes de cumplir los diez días de la aceptación del pedido (2 de junio de 2020); sin embargo, en la revisión de las notas de entrada por transferencias y los recibos de mercancía, se identificó que las entregas se realizaron de julio a noviembre de 2020; además, en el pedido no se establece la fecha de término.</a:t>
            </a:r>
          </a:p>
        </p:txBody>
      </p:sp>
    </p:spTree>
    <p:extLst>
      <p:ext uri="{BB962C8B-B14F-4D97-AF65-F5344CB8AC3E}">
        <p14:creationId xmlns:p14="http://schemas.microsoft.com/office/powerpoint/2010/main" val="2689064269"/>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85C0E3A-7BCD-D274-3011-711100108341}"/>
            </a:ext>
          </a:extLst>
        </p:cNvPr>
        <p:cNvGrpSpPr/>
        <p:nvPr/>
      </p:nvGrpSpPr>
      <p:grpSpPr>
        <a:xfrm>
          <a:off x="0" y="0"/>
          <a:ext cx="0" cy="0"/>
          <a:chOff x="0" y="0"/>
          <a:chExt cx="0" cy="0"/>
        </a:xfrm>
      </p:grpSpPr>
      <p:sp>
        <p:nvSpPr>
          <p:cNvPr id="2" name="CuadroTexto 1">
            <a:extLst>
              <a:ext uri="{FF2B5EF4-FFF2-40B4-BE49-F238E27FC236}">
                <a16:creationId xmlns:a16="http://schemas.microsoft.com/office/drawing/2014/main" id="{473D5DAB-683A-9518-1CFD-80D0E1EE4570}"/>
              </a:ext>
            </a:extLst>
          </p:cNvPr>
          <p:cNvSpPr txBox="1"/>
          <p:nvPr/>
        </p:nvSpPr>
        <p:spPr>
          <a:xfrm>
            <a:off x="736606" y="1094088"/>
            <a:ext cx="7924818" cy="461665"/>
          </a:xfrm>
          <a:prstGeom prst="rect">
            <a:avLst/>
          </a:prstGeom>
          <a:noFill/>
        </p:spPr>
        <p:txBody>
          <a:bodyPr wrap="square" rtlCol="0">
            <a:spAutoFit/>
          </a:bodyPr>
          <a:lstStyle>
            <a:defPPr>
              <a:defRPr lang="es-ES"/>
            </a:defPPr>
            <a:lvl1pPr algn="ctr">
              <a:defRPr sz="2400" cap="all">
                <a:latin typeface="Gilroy-Bold" panose="00000800000000000000" pitchFamily="2" charset="0"/>
              </a:defRPr>
            </a:lvl1pPr>
          </a:lstStyle>
          <a:p>
            <a:r>
              <a:rPr lang="es-ES_tradnl" dirty="0"/>
              <a:t>Algunas observaciones</a:t>
            </a:r>
            <a:endParaRPr lang="es-MX" dirty="0"/>
          </a:p>
        </p:txBody>
      </p:sp>
      <p:sp>
        <p:nvSpPr>
          <p:cNvPr id="3" name="Marcador de contenido 2">
            <a:extLst>
              <a:ext uri="{FF2B5EF4-FFF2-40B4-BE49-F238E27FC236}">
                <a16:creationId xmlns:a16="http://schemas.microsoft.com/office/drawing/2014/main" id="{3C35DBCD-E6A3-7BFC-89E2-0202C25EA96E}"/>
              </a:ext>
            </a:extLst>
          </p:cNvPr>
          <p:cNvSpPr txBox="1">
            <a:spLocks/>
          </p:cNvSpPr>
          <p:nvPr/>
        </p:nvSpPr>
        <p:spPr>
          <a:xfrm>
            <a:off x="482576" y="1757391"/>
            <a:ext cx="8178848" cy="4701466"/>
          </a:xfrm>
          <a:prstGeom prst="rect">
            <a:avLst/>
          </a:prstGeom>
        </p:spPr>
        <p:txBody>
          <a:bodyPr vert="horz" lIns="91440" tIns="45720" rIns="91440" bIns="45720" rtlCol="0">
            <a:noAutofit/>
          </a:bodyPr>
          <a:lstStyle>
            <a:defPPr>
              <a:defRPr lang="es-ES"/>
            </a:defPPr>
            <a:lvl1pPr marL="360363" indent="-360363" algn="just">
              <a:lnSpc>
                <a:spcPct val="150000"/>
              </a:lnSpc>
              <a:spcBef>
                <a:spcPts val="0"/>
              </a:spcBef>
              <a:buFont typeface="Wingdings" panose="05000000000000000000" pitchFamily="2" charset="2"/>
              <a:buChar char="ü"/>
              <a:defRPr sz="2000">
                <a:latin typeface="Gilroy Light" panose="00000400000000000000" pitchFamily="2" charset="0"/>
              </a:defRPr>
            </a:lvl1pPr>
            <a:lvl2pPr indent="0" algn="ctr">
              <a:spcBef>
                <a:spcPct val="20000"/>
              </a:spcBef>
              <a:buFont typeface="Arial"/>
              <a:buNone/>
              <a:defRPr sz="2800">
                <a:solidFill>
                  <a:schemeClr val="tx1">
                    <a:tint val="75000"/>
                  </a:schemeClr>
                </a:solidFill>
              </a:defRPr>
            </a:lvl2pPr>
            <a:lvl3pPr indent="0" algn="ctr">
              <a:spcBef>
                <a:spcPct val="20000"/>
              </a:spcBef>
              <a:buFont typeface="Arial"/>
              <a:buNone/>
              <a:defRPr sz="2400">
                <a:solidFill>
                  <a:schemeClr val="tx1">
                    <a:tint val="75000"/>
                  </a:schemeClr>
                </a:solidFill>
              </a:defRPr>
            </a:lvl3pPr>
            <a:lvl4pPr indent="0" algn="ctr">
              <a:spcBef>
                <a:spcPct val="20000"/>
              </a:spcBef>
              <a:buFont typeface="Arial"/>
              <a:buNone/>
              <a:defRPr sz="2000">
                <a:solidFill>
                  <a:schemeClr val="tx1">
                    <a:tint val="75000"/>
                  </a:schemeClr>
                </a:solidFill>
              </a:defRPr>
            </a:lvl4pPr>
            <a:lvl5pPr indent="0" algn="ctr">
              <a:spcBef>
                <a:spcPct val="20000"/>
              </a:spcBef>
              <a:buFont typeface="Arial"/>
              <a:buNone/>
              <a:defRPr sz="2000">
                <a:solidFill>
                  <a:schemeClr val="tx1">
                    <a:tint val="75000"/>
                  </a:schemeClr>
                </a:solidFill>
              </a:defRPr>
            </a:lvl5pPr>
            <a:lvl6pPr indent="0" algn="ctr">
              <a:spcBef>
                <a:spcPct val="20000"/>
              </a:spcBef>
              <a:buFont typeface="Arial"/>
              <a:buNone/>
              <a:defRPr sz="2000">
                <a:solidFill>
                  <a:schemeClr val="tx1">
                    <a:tint val="75000"/>
                  </a:schemeClr>
                </a:solidFill>
              </a:defRPr>
            </a:lvl6pPr>
            <a:lvl7pPr indent="0" algn="ctr">
              <a:spcBef>
                <a:spcPct val="20000"/>
              </a:spcBef>
              <a:buFont typeface="Arial"/>
              <a:buNone/>
              <a:defRPr sz="2000">
                <a:solidFill>
                  <a:schemeClr val="tx1">
                    <a:tint val="75000"/>
                  </a:schemeClr>
                </a:solidFill>
              </a:defRPr>
            </a:lvl7pPr>
            <a:lvl8pPr indent="0" algn="ctr">
              <a:spcBef>
                <a:spcPct val="20000"/>
              </a:spcBef>
              <a:buFont typeface="Arial"/>
              <a:buNone/>
              <a:defRPr sz="2000">
                <a:solidFill>
                  <a:schemeClr val="tx1">
                    <a:tint val="75000"/>
                  </a:schemeClr>
                </a:solidFill>
              </a:defRPr>
            </a:lvl8pPr>
            <a:lvl9pPr indent="0" algn="ctr">
              <a:spcBef>
                <a:spcPct val="20000"/>
              </a:spcBef>
              <a:buFont typeface="Arial"/>
              <a:buNone/>
              <a:defRPr sz="2000">
                <a:solidFill>
                  <a:schemeClr val="tx1">
                    <a:tint val="75000"/>
                  </a:schemeClr>
                </a:solidFill>
              </a:defRPr>
            </a:lvl9pPr>
          </a:lstStyle>
          <a:p>
            <a:pPr marL="0" indent="0" algn="just">
              <a:lnSpc>
                <a:spcPct val="100000"/>
              </a:lnSpc>
              <a:buNone/>
            </a:pPr>
            <a:r>
              <a:rPr lang="es-MX" dirty="0"/>
              <a:t>ADJUDICACIÓN DIRECTA</a:t>
            </a:r>
          </a:p>
          <a:p>
            <a:pPr marL="0" indent="0" algn="just">
              <a:lnSpc>
                <a:spcPct val="100000"/>
              </a:lnSpc>
              <a:buNone/>
            </a:pPr>
            <a:r>
              <a:rPr lang="es-MX" dirty="0"/>
              <a:t>…Como parte integrante de los entregables, se proporcionaron y analizaron las bases de datos del personal (contratado por outsourcing en 2020 en todo el país) que laboró en </a:t>
            </a:r>
            <a:r>
              <a:rPr lang="es-MX" dirty="0">
                <a:highlight>
                  <a:srgbClr val="000000"/>
                </a:highlight>
              </a:rPr>
              <a:t>DICONSA</a:t>
            </a:r>
            <a:r>
              <a:rPr lang="es-MX" dirty="0"/>
              <a:t>, y se identificó un promedio de 613 personas. Al respecto, se revisaron entregables de abril y diciembre de 2020, de los esquemas de sueldos y salarios y asimilados a salarios, consistentes en las constancias de afiliación al IMSS y de los pagos correspondientes a las cuotas obrero-patronales, la fotocopia de recibos de nómina, las listas de asistencia y contratos, de los cuales se observó que no se proporcionaron los Formatos PS-1 que el proveedor debía presentar ante el IMSS, ni las cartas del asimilado, en las que solicita que la retención de impuestos se maneje con base en el régimen de asimilados a salarios.</a:t>
            </a:r>
          </a:p>
        </p:txBody>
      </p:sp>
    </p:spTree>
    <p:extLst>
      <p:ext uri="{BB962C8B-B14F-4D97-AF65-F5344CB8AC3E}">
        <p14:creationId xmlns:p14="http://schemas.microsoft.com/office/powerpoint/2010/main" val="718188865"/>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FE62087-DD9D-4701-8BE4-967CC3F4E362}"/>
            </a:ext>
          </a:extLst>
        </p:cNvPr>
        <p:cNvGrpSpPr/>
        <p:nvPr/>
      </p:nvGrpSpPr>
      <p:grpSpPr>
        <a:xfrm>
          <a:off x="0" y="0"/>
          <a:ext cx="0" cy="0"/>
          <a:chOff x="0" y="0"/>
          <a:chExt cx="0" cy="0"/>
        </a:xfrm>
      </p:grpSpPr>
      <p:sp>
        <p:nvSpPr>
          <p:cNvPr id="7" name="CuadroTexto 6">
            <a:extLst>
              <a:ext uri="{FF2B5EF4-FFF2-40B4-BE49-F238E27FC236}">
                <a16:creationId xmlns:a16="http://schemas.microsoft.com/office/drawing/2014/main" id="{3D9ED63B-AB92-AC3A-17EB-98952CBD3F19}"/>
              </a:ext>
            </a:extLst>
          </p:cNvPr>
          <p:cNvSpPr txBox="1"/>
          <p:nvPr/>
        </p:nvSpPr>
        <p:spPr>
          <a:xfrm>
            <a:off x="736606" y="1094088"/>
            <a:ext cx="7924818" cy="461665"/>
          </a:xfrm>
          <a:prstGeom prst="rect">
            <a:avLst/>
          </a:prstGeom>
          <a:noFill/>
        </p:spPr>
        <p:txBody>
          <a:bodyPr wrap="square" rtlCol="0">
            <a:spAutoFit/>
          </a:bodyPr>
          <a:lstStyle>
            <a:defPPr>
              <a:defRPr lang="es-ES"/>
            </a:defPPr>
            <a:lvl1pPr algn="ctr">
              <a:defRPr sz="2400" cap="all">
                <a:latin typeface="Gilroy-Bold" panose="00000800000000000000" pitchFamily="2" charset="0"/>
              </a:defRPr>
            </a:lvl1pPr>
          </a:lstStyle>
          <a:p>
            <a:r>
              <a:rPr lang="es-ES_tradnl" dirty="0"/>
              <a:t>REFERENCIAS</a:t>
            </a:r>
            <a:endParaRPr lang="es-MX" dirty="0"/>
          </a:p>
        </p:txBody>
      </p:sp>
      <p:sp>
        <p:nvSpPr>
          <p:cNvPr id="8" name="Marcador de contenido 2">
            <a:extLst>
              <a:ext uri="{FF2B5EF4-FFF2-40B4-BE49-F238E27FC236}">
                <a16:creationId xmlns:a16="http://schemas.microsoft.com/office/drawing/2014/main" id="{009B91CA-14F0-8980-812E-D9F4D03BFF05}"/>
              </a:ext>
            </a:extLst>
          </p:cNvPr>
          <p:cNvSpPr txBox="1">
            <a:spLocks/>
          </p:cNvSpPr>
          <p:nvPr/>
        </p:nvSpPr>
        <p:spPr>
          <a:xfrm>
            <a:off x="482576" y="1757391"/>
            <a:ext cx="8178848" cy="4701466"/>
          </a:xfrm>
          <a:prstGeom prst="rect">
            <a:avLst/>
          </a:prstGeom>
        </p:spPr>
        <p:txBody>
          <a:bodyPr vert="horz" lIns="91440" tIns="45720" rIns="91440" bIns="45720" rtlCol="0">
            <a:noAutofit/>
          </a:bodyPr>
          <a:lstStyle>
            <a:defPPr>
              <a:defRPr lang="es-ES"/>
            </a:defPPr>
            <a:lvl1pPr marL="360363" indent="-360363" algn="just">
              <a:lnSpc>
                <a:spcPct val="150000"/>
              </a:lnSpc>
              <a:spcBef>
                <a:spcPts val="0"/>
              </a:spcBef>
              <a:buFont typeface="Wingdings" panose="05000000000000000000" pitchFamily="2" charset="2"/>
              <a:buChar char="ü"/>
              <a:defRPr sz="2000">
                <a:latin typeface="Gilroy Light" panose="00000400000000000000" pitchFamily="2" charset="0"/>
              </a:defRPr>
            </a:lvl1pPr>
            <a:lvl2pPr indent="0" algn="ctr">
              <a:spcBef>
                <a:spcPct val="20000"/>
              </a:spcBef>
              <a:buFont typeface="Arial"/>
              <a:buNone/>
              <a:defRPr sz="2800">
                <a:solidFill>
                  <a:schemeClr val="tx1">
                    <a:tint val="75000"/>
                  </a:schemeClr>
                </a:solidFill>
              </a:defRPr>
            </a:lvl2pPr>
            <a:lvl3pPr indent="0" algn="ctr">
              <a:spcBef>
                <a:spcPct val="20000"/>
              </a:spcBef>
              <a:buFont typeface="Arial"/>
              <a:buNone/>
              <a:defRPr sz="2400">
                <a:solidFill>
                  <a:schemeClr val="tx1">
                    <a:tint val="75000"/>
                  </a:schemeClr>
                </a:solidFill>
              </a:defRPr>
            </a:lvl3pPr>
            <a:lvl4pPr indent="0" algn="ctr">
              <a:spcBef>
                <a:spcPct val="20000"/>
              </a:spcBef>
              <a:buFont typeface="Arial"/>
              <a:buNone/>
              <a:defRPr sz="2000">
                <a:solidFill>
                  <a:schemeClr val="tx1">
                    <a:tint val="75000"/>
                  </a:schemeClr>
                </a:solidFill>
              </a:defRPr>
            </a:lvl4pPr>
            <a:lvl5pPr indent="0" algn="ctr">
              <a:spcBef>
                <a:spcPct val="20000"/>
              </a:spcBef>
              <a:buFont typeface="Arial"/>
              <a:buNone/>
              <a:defRPr sz="2000">
                <a:solidFill>
                  <a:schemeClr val="tx1">
                    <a:tint val="75000"/>
                  </a:schemeClr>
                </a:solidFill>
              </a:defRPr>
            </a:lvl5pPr>
            <a:lvl6pPr indent="0" algn="ctr">
              <a:spcBef>
                <a:spcPct val="20000"/>
              </a:spcBef>
              <a:buFont typeface="Arial"/>
              <a:buNone/>
              <a:defRPr sz="2000">
                <a:solidFill>
                  <a:schemeClr val="tx1">
                    <a:tint val="75000"/>
                  </a:schemeClr>
                </a:solidFill>
              </a:defRPr>
            </a:lvl6pPr>
            <a:lvl7pPr indent="0" algn="ctr">
              <a:spcBef>
                <a:spcPct val="20000"/>
              </a:spcBef>
              <a:buFont typeface="Arial"/>
              <a:buNone/>
              <a:defRPr sz="2000">
                <a:solidFill>
                  <a:schemeClr val="tx1">
                    <a:tint val="75000"/>
                  </a:schemeClr>
                </a:solidFill>
              </a:defRPr>
            </a:lvl7pPr>
            <a:lvl8pPr indent="0" algn="ctr">
              <a:spcBef>
                <a:spcPct val="20000"/>
              </a:spcBef>
              <a:buFont typeface="Arial"/>
              <a:buNone/>
              <a:defRPr sz="2000">
                <a:solidFill>
                  <a:schemeClr val="tx1">
                    <a:tint val="75000"/>
                  </a:schemeClr>
                </a:solidFill>
              </a:defRPr>
            </a:lvl8pPr>
            <a:lvl9pPr indent="0" algn="ctr">
              <a:spcBef>
                <a:spcPct val="20000"/>
              </a:spcBef>
              <a:buFont typeface="Arial"/>
              <a:buNone/>
              <a:defRPr sz="2000">
                <a:solidFill>
                  <a:schemeClr val="tx1">
                    <a:tint val="75000"/>
                  </a:schemeClr>
                </a:solidFill>
              </a:defRPr>
            </a:lvl9pPr>
          </a:lstStyle>
          <a:p>
            <a:pPr algn="just">
              <a:lnSpc>
                <a:spcPct val="100000"/>
              </a:lnSpc>
            </a:pPr>
            <a:r>
              <a:rPr lang="es-MX" sz="1500" dirty="0"/>
              <a:t>Cámara de Diputados del Honorable Congreso de La Unión de México.  (1917, 05 de febrero) Constitución Política de los Estados Unidos Mexicanos (17-01-2025), 1-393.</a:t>
            </a:r>
          </a:p>
          <a:p>
            <a:pPr algn="just">
              <a:lnSpc>
                <a:spcPct val="100000"/>
              </a:lnSpc>
            </a:pPr>
            <a:r>
              <a:rPr lang="es-MX" sz="1500" dirty="0"/>
              <a:t>Cámara de Diputados del Honorable Congreso del Estado Libre y Soberano de Chiapas. (2019, 15 de mayo) Ley de Adquisiciones, Arrendamiento de Bienes Muebles y Contratación de Servicios para el Estado de Chiapas. (19-08-20), 1-54. </a:t>
            </a:r>
          </a:p>
          <a:p>
            <a:pPr algn="just">
              <a:lnSpc>
                <a:spcPct val="100000"/>
              </a:lnSpc>
            </a:pPr>
            <a:r>
              <a:rPr lang="es-MX" sz="1500" dirty="0"/>
              <a:t>Licon </a:t>
            </a:r>
            <a:r>
              <a:rPr lang="es-MX" sz="1500" dirty="0" err="1"/>
              <a:t>Ramirez</a:t>
            </a:r>
            <a:r>
              <a:rPr lang="es-MX" sz="1500" dirty="0"/>
              <a:t>, P. A., &amp; Breceda Pérez, J. A. (2020). Evaluación de los principios constitucionales en la contratación pública. Legislación del Estado de Chihuahua. Chihuahua Hoy, 18(18). https://doi.org/10.20983/chihuahuahoy.2020.18.11</a:t>
            </a:r>
          </a:p>
          <a:p>
            <a:pPr algn="just">
              <a:lnSpc>
                <a:spcPct val="100000"/>
              </a:lnSpc>
            </a:pPr>
            <a:r>
              <a:rPr lang="es-MX" sz="1500" dirty="0"/>
              <a:t>Periódico Oficial. No. 201 2a. Sección.  Anexo de los Lineamientos en Materia de Adquisiciones, Arrendamiento de Bienes Muebles y Contratación de Servicios para el Ejercicio Fiscal 2022. (29 de diciembre de 2021), 1-17.</a:t>
            </a:r>
          </a:p>
          <a:p>
            <a:pPr algn="just">
              <a:lnSpc>
                <a:spcPct val="100000"/>
              </a:lnSpc>
            </a:pPr>
            <a:r>
              <a:rPr lang="es-MX" sz="1500" dirty="0"/>
              <a:t>Periódico Oficial. No. 012 2a. Sección.  Lineamientos en Materia de Adquisiciones, Arrendamiento de Bienes Muebles y Contratación de Servicios para el Ejercicio Fiscal 2025. (22 de enero de 2025), 1-27.</a:t>
            </a:r>
          </a:p>
          <a:p>
            <a:pPr algn="just">
              <a:lnSpc>
                <a:spcPct val="100000"/>
              </a:lnSpc>
            </a:pPr>
            <a:r>
              <a:rPr lang="es-MX" sz="1500" dirty="0"/>
              <a:t>Periódico Oficial. No. 146.  Reglamento a la ley de Adquisiciones (06 de enero de 2021), 1-17. </a:t>
            </a:r>
          </a:p>
          <a:p>
            <a:pPr algn="just">
              <a:lnSpc>
                <a:spcPct val="100000"/>
              </a:lnSpc>
            </a:pPr>
            <a:r>
              <a:rPr lang="es-MX" sz="1500" dirty="0"/>
              <a:t>Semanario Judicial de la Federación. Tomo XIV, Octubre de 1994, Tesis: I.3o. 572 A. Página: 318. “LICITACION PÚBLICA. EL CUMPLIMIENTO DE SUS BASES ES REQUISITO INDISPENSABLE PARA ANALIZAR LAS OFERTAS Y ADJUDICAR EL CONTRATO RESPECTIVO.</a:t>
            </a:r>
          </a:p>
        </p:txBody>
      </p:sp>
    </p:spTree>
    <p:extLst>
      <p:ext uri="{BB962C8B-B14F-4D97-AF65-F5344CB8AC3E}">
        <p14:creationId xmlns:p14="http://schemas.microsoft.com/office/powerpoint/2010/main" val="3517464922"/>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61722989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C96FD3F-0299-33E7-C7B3-69662FC99792}"/>
            </a:ext>
          </a:extLst>
        </p:cNvPr>
        <p:cNvGrpSpPr/>
        <p:nvPr/>
      </p:nvGrpSpPr>
      <p:grpSpPr>
        <a:xfrm>
          <a:off x="0" y="0"/>
          <a:ext cx="0" cy="0"/>
          <a:chOff x="0" y="0"/>
          <a:chExt cx="0" cy="0"/>
        </a:xfrm>
      </p:grpSpPr>
      <p:sp>
        <p:nvSpPr>
          <p:cNvPr id="2" name="Marcador de contenido 2">
            <a:extLst>
              <a:ext uri="{FF2B5EF4-FFF2-40B4-BE49-F238E27FC236}">
                <a16:creationId xmlns:a16="http://schemas.microsoft.com/office/drawing/2014/main" id="{510E2A7E-FE99-E159-77EF-96A70BF821C9}"/>
              </a:ext>
            </a:extLst>
          </p:cNvPr>
          <p:cNvSpPr txBox="1">
            <a:spLocks/>
          </p:cNvSpPr>
          <p:nvPr/>
        </p:nvSpPr>
        <p:spPr>
          <a:xfrm>
            <a:off x="482576" y="1553025"/>
            <a:ext cx="8178848" cy="5123546"/>
          </a:xfrm>
          <a:prstGeom prst="rect">
            <a:avLst/>
          </a:prstGeom>
        </p:spPr>
        <p:txBody>
          <a:bodyPr vert="horz" lIns="91440" tIns="45720" rIns="91440" bIns="45720" rtlCol="0">
            <a:noAutofit/>
          </a:bodyPr>
          <a:lstStyle>
            <a:defPPr>
              <a:defRPr lang="es-ES"/>
            </a:defPPr>
            <a:lvl1pPr marL="360363" indent="-360363" algn="just">
              <a:lnSpc>
                <a:spcPct val="150000"/>
              </a:lnSpc>
              <a:spcBef>
                <a:spcPts val="0"/>
              </a:spcBef>
              <a:buFont typeface="Wingdings" panose="05000000000000000000" pitchFamily="2" charset="2"/>
              <a:buChar char="ü"/>
              <a:defRPr sz="2000">
                <a:latin typeface="Gilroy Light" panose="00000400000000000000" pitchFamily="2" charset="0"/>
              </a:defRPr>
            </a:lvl1pPr>
            <a:lvl2pPr indent="0" algn="ctr">
              <a:spcBef>
                <a:spcPct val="20000"/>
              </a:spcBef>
              <a:buFont typeface="Arial"/>
              <a:buNone/>
              <a:defRPr sz="2800">
                <a:solidFill>
                  <a:schemeClr val="tx1">
                    <a:tint val="75000"/>
                  </a:schemeClr>
                </a:solidFill>
              </a:defRPr>
            </a:lvl2pPr>
            <a:lvl3pPr indent="0" algn="ctr">
              <a:spcBef>
                <a:spcPct val="20000"/>
              </a:spcBef>
              <a:buFont typeface="Arial"/>
              <a:buNone/>
              <a:defRPr sz="2400">
                <a:solidFill>
                  <a:schemeClr val="tx1">
                    <a:tint val="75000"/>
                  </a:schemeClr>
                </a:solidFill>
              </a:defRPr>
            </a:lvl3pPr>
            <a:lvl4pPr indent="0" algn="ctr">
              <a:spcBef>
                <a:spcPct val="20000"/>
              </a:spcBef>
              <a:buFont typeface="Arial"/>
              <a:buNone/>
              <a:defRPr sz="2000">
                <a:solidFill>
                  <a:schemeClr val="tx1">
                    <a:tint val="75000"/>
                  </a:schemeClr>
                </a:solidFill>
              </a:defRPr>
            </a:lvl4pPr>
            <a:lvl5pPr indent="0" algn="ctr">
              <a:spcBef>
                <a:spcPct val="20000"/>
              </a:spcBef>
              <a:buFont typeface="Arial"/>
              <a:buNone/>
              <a:defRPr sz="2000">
                <a:solidFill>
                  <a:schemeClr val="tx1">
                    <a:tint val="75000"/>
                  </a:schemeClr>
                </a:solidFill>
              </a:defRPr>
            </a:lvl5pPr>
            <a:lvl6pPr indent="0" algn="ctr">
              <a:spcBef>
                <a:spcPct val="20000"/>
              </a:spcBef>
              <a:buFont typeface="Arial"/>
              <a:buNone/>
              <a:defRPr sz="2000">
                <a:solidFill>
                  <a:schemeClr val="tx1">
                    <a:tint val="75000"/>
                  </a:schemeClr>
                </a:solidFill>
              </a:defRPr>
            </a:lvl6pPr>
            <a:lvl7pPr indent="0" algn="ctr">
              <a:spcBef>
                <a:spcPct val="20000"/>
              </a:spcBef>
              <a:buFont typeface="Arial"/>
              <a:buNone/>
              <a:defRPr sz="2000">
                <a:solidFill>
                  <a:schemeClr val="tx1">
                    <a:tint val="75000"/>
                  </a:schemeClr>
                </a:solidFill>
              </a:defRPr>
            </a:lvl7pPr>
            <a:lvl8pPr indent="0" algn="ctr">
              <a:spcBef>
                <a:spcPct val="20000"/>
              </a:spcBef>
              <a:buFont typeface="Arial"/>
              <a:buNone/>
              <a:defRPr sz="2000">
                <a:solidFill>
                  <a:schemeClr val="tx1">
                    <a:tint val="75000"/>
                  </a:schemeClr>
                </a:solidFill>
              </a:defRPr>
            </a:lvl8pPr>
            <a:lvl9pPr indent="0" algn="ctr">
              <a:spcBef>
                <a:spcPct val="20000"/>
              </a:spcBef>
              <a:buFont typeface="Arial"/>
              <a:buNone/>
              <a:defRPr sz="2000">
                <a:solidFill>
                  <a:schemeClr val="tx1">
                    <a:tint val="75000"/>
                  </a:schemeClr>
                </a:solidFill>
              </a:defRPr>
            </a:lvl9pPr>
          </a:lstStyle>
          <a:p>
            <a:pPr marL="0" indent="0" algn="just">
              <a:lnSpc>
                <a:spcPct val="100000"/>
              </a:lnSpc>
              <a:buNone/>
            </a:pPr>
            <a:r>
              <a:rPr lang="es-ES_tradnl" b="1" dirty="0"/>
              <a:t>Art. 134 constitucional</a:t>
            </a:r>
          </a:p>
          <a:p>
            <a:pPr marL="0" indent="0" algn="just">
              <a:lnSpc>
                <a:spcPct val="100000"/>
              </a:lnSpc>
              <a:buNone/>
            </a:pPr>
            <a:r>
              <a:rPr lang="es-MX" dirty="0"/>
              <a:t>Las adquisiciones, arrendamientos y enajenaciones de todo tipo de bienes, prestación de servicios de cualquier naturaleza y la contratación de obra que realicen, </a:t>
            </a:r>
            <a:r>
              <a:rPr lang="es-MX" b="1" dirty="0">
                <a:solidFill>
                  <a:srgbClr val="9C2142"/>
                </a:solidFill>
              </a:rPr>
              <a:t>se adjudicarán o llevarán a cabo a través de licitaciones públicas </a:t>
            </a:r>
            <a:r>
              <a:rPr lang="es-MX" dirty="0"/>
              <a:t>mediante convocatoria pública para que libremente se presenten proposiciones solventes en sobre cerrado, que será abierto públicamente, a fin de asegurar al Estado las mejores condiciones disponibles en cuanto a precio, calidad, financiamiento, oportunidad y demás circunstancias pertinentes. </a:t>
            </a:r>
          </a:p>
          <a:p>
            <a:pPr marL="0" indent="0" algn="just">
              <a:lnSpc>
                <a:spcPct val="100000"/>
              </a:lnSpc>
              <a:buNone/>
            </a:pPr>
            <a:endParaRPr lang="es-MX" dirty="0"/>
          </a:p>
          <a:p>
            <a:pPr marL="0" indent="0" algn="just">
              <a:lnSpc>
                <a:spcPct val="100000"/>
              </a:lnSpc>
              <a:buNone/>
            </a:pPr>
            <a:r>
              <a:rPr lang="es-MX" dirty="0"/>
              <a:t>Cuando las licitaciones a que hace referencia el párrafo anterior </a:t>
            </a:r>
            <a:r>
              <a:rPr lang="es-MX" b="1" dirty="0">
                <a:solidFill>
                  <a:srgbClr val="9C2142"/>
                </a:solidFill>
              </a:rPr>
              <a:t>no sean idóneas para asegurar dichas condiciones, las leyes establecerán las bases, procedimientos, reglas, requisitos y demás elementos para acreditar la economía, eficacia, eficiencia, imparcialidad y honradez que aseguren las mejores condiciones para el Estado.</a:t>
            </a:r>
            <a:endParaRPr lang="es-ES_tradnl" b="1" dirty="0">
              <a:solidFill>
                <a:srgbClr val="9C2142"/>
              </a:solidFill>
            </a:endParaRPr>
          </a:p>
        </p:txBody>
      </p:sp>
      <p:sp>
        <p:nvSpPr>
          <p:cNvPr id="3" name="CuadroTexto 2">
            <a:extLst>
              <a:ext uri="{FF2B5EF4-FFF2-40B4-BE49-F238E27FC236}">
                <a16:creationId xmlns:a16="http://schemas.microsoft.com/office/drawing/2014/main" id="{7D66DE94-14E8-AFEB-36AE-EFFCDDA480AE}"/>
              </a:ext>
            </a:extLst>
          </p:cNvPr>
          <p:cNvSpPr txBox="1"/>
          <p:nvPr/>
        </p:nvSpPr>
        <p:spPr>
          <a:xfrm>
            <a:off x="736606" y="1094088"/>
            <a:ext cx="7924818" cy="461665"/>
          </a:xfrm>
          <a:prstGeom prst="rect">
            <a:avLst/>
          </a:prstGeom>
          <a:noFill/>
        </p:spPr>
        <p:txBody>
          <a:bodyPr wrap="square" rtlCol="0">
            <a:spAutoFit/>
          </a:bodyPr>
          <a:lstStyle/>
          <a:p>
            <a:pPr algn="ctr"/>
            <a:r>
              <a:rPr lang="es-MX" sz="2400" cap="all" dirty="0">
                <a:latin typeface="Gilroy-Bold" panose="00000800000000000000" pitchFamily="2" charset="0"/>
              </a:rPr>
              <a:t>CONTEXTO</a:t>
            </a:r>
            <a:endParaRPr lang="es-ES" sz="2400" b="1" dirty="0">
              <a:solidFill>
                <a:schemeClr val="tx1">
                  <a:lumMod val="85000"/>
                  <a:lumOff val="15000"/>
                </a:schemeClr>
              </a:solidFill>
              <a:latin typeface="Gilroy-Bold" panose="00000800000000000000" pitchFamily="2" charset="0"/>
              <a:ea typeface="Roboto Black" panose="02000000000000000000" pitchFamily="2" charset="0"/>
            </a:endParaRPr>
          </a:p>
        </p:txBody>
      </p:sp>
    </p:spTree>
    <p:extLst>
      <p:ext uri="{BB962C8B-B14F-4D97-AF65-F5344CB8AC3E}">
        <p14:creationId xmlns:p14="http://schemas.microsoft.com/office/powerpoint/2010/main" val="321172134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82F1A69-1A49-4C1A-010D-189943E2516D}"/>
            </a:ext>
          </a:extLst>
        </p:cNvPr>
        <p:cNvGrpSpPr/>
        <p:nvPr/>
      </p:nvGrpSpPr>
      <p:grpSpPr>
        <a:xfrm>
          <a:off x="0" y="0"/>
          <a:ext cx="0" cy="0"/>
          <a:chOff x="0" y="0"/>
          <a:chExt cx="0" cy="0"/>
        </a:xfrm>
      </p:grpSpPr>
      <p:sp>
        <p:nvSpPr>
          <p:cNvPr id="2" name="CuadroTexto 1">
            <a:extLst>
              <a:ext uri="{FF2B5EF4-FFF2-40B4-BE49-F238E27FC236}">
                <a16:creationId xmlns:a16="http://schemas.microsoft.com/office/drawing/2014/main" id="{575A7878-F821-0B6D-AA36-9BF5DA5B99C3}"/>
              </a:ext>
            </a:extLst>
          </p:cNvPr>
          <p:cNvSpPr txBox="1"/>
          <p:nvPr/>
        </p:nvSpPr>
        <p:spPr>
          <a:xfrm>
            <a:off x="736606" y="1094088"/>
            <a:ext cx="7924818" cy="461665"/>
          </a:xfrm>
          <a:prstGeom prst="rect">
            <a:avLst/>
          </a:prstGeom>
          <a:noFill/>
        </p:spPr>
        <p:txBody>
          <a:bodyPr wrap="square" rtlCol="0">
            <a:spAutoFit/>
          </a:bodyPr>
          <a:lstStyle/>
          <a:p>
            <a:pPr algn="ctr"/>
            <a:r>
              <a:rPr lang="es-ES_tradnl" sz="2400" cap="all" dirty="0">
                <a:latin typeface="Gilroy-Bold" panose="00000800000000000000" pitchFamily="2" charset="0"/>
              </a:rPr>
              <a:t>Principios constitucionales de las compras</a:t>
            </a:r>
            <a:endParaRPr lang="es-ES" sz="2400" cap="all" dirty="0">
              <a:latin typeface="Gilroy-Bold" panose="00000800000000000000" pitchFamily="2" charset="0"/>
            </a:endParaRPr>
          </a:p>
        </p:txBody>
      </p:sp>
      <p:sp>
        <p:nvSpPr>
          <p:cNvPr id="3" name="Marcador de contenido 2">
            <a:extLst>
              <a:ext uri="{FF2B5EF4-FFF2-40B4-BE49-F238E27FC236}">
                <a16:creationId xmlns:a16="http://schemas.microsoft.com/office/drawing/2014/main" id="{22B320C7-5A08-38E9-396B-02243E90B615}"/>
              </a:ext>
            </a:extLst>
          </p:cNvPr>
          <p:cNvSpPr txBox="1">
            <a:spLocks/>
          </p:cNvSpPr>
          <p:nvPr/>
        </p:nvSpPr>
        <p:spPr>
          <a:xfrm>
            <a:off x="482576" y="1570264"/>
            <a:ext cx="8178848" cy="5123546"/>
          </a:xfrm>
          <a:prstGeom prst="rect">
            <a:avLst/>
          </a:prstGeom>
        </p:spPr>
        <p:txBody>
          <a:bodyPr vert="horz" lIns="91440" tIns="45720" rIns="91440" bIns="45720" rtlCol="0">
            <a:noAutofit/>
          </a:bodyPr>
          <a:lstStyle>
            <a:defPPr>
              <a:defRPr lang="es-ES"/>
            </a:defPPr>
            <a:lvl1pPr marL="360363" indent="-360363" algn="just">
              <a:lnSpc>
                <a:spcPct val="150000"/>
              </a:lnSpc>
              <a:spcBef>
                <a:spcPts val="0"/>
              </a:spcBef>
              <a:buFont typeface="Wingdings" panose="05000000000000000000" pitchFamily="2" charset="2"/>
              <a:buChar char="ü"/>
              <a:defRPr sz="2000">
                <a:latin typeface="Gilroy Light" panose="00000400000000000000" pitchFamily="2" charset="0"/>
              </a:defRPr>
            </a:lvl1pPr>
            <a:lvl2pPr indent="0" algn="ctr">
              <a:spcBef>
                <a:spcPct val="20000"/>
              </a:spcBef>
              <a:buFont typeface="Arial"/>
              <a:buNone/>
              <a:defRPr sz="2800">
                <a:solidFill>
                  <a:schemeClr val="tx1">
                    <a:tint val="75000"/>
                  </a:schemeClr>
                </a:solidFill>
              </a:defRPr>
            </a:lvl2pPr>
            <a:lvl3pPr indent="0" algn="ctr">
              <a:spcBef>
                <a:spcPct val="20000"/>
              </a:spcBef>
              <a:buFont typeface="Arial"/>
              <a:buNone/>
              <a:defRPr sz="2400">
                <a:solidFill>
                  <a:schemeClr val="tx1">
                    <a:tint val="75000"/>
                  </a:schemeClr>
                </a:solidFill>
              </a:defRPr>
            </a:lvl3pPr>
            <a:lvl4pPr indent="0" algn="ctr">
              <a:spcBef>
                <a:spcPct val="20000"/>
              </a:spcBef>
              <a:buFont typeface="Arial"/>
              <a:buNone/>
              <a:defRPr sz="2000">
                <a:solidFill>
                  <a:schemeClr val="tx1">
                    <a:tint val="75000"/>
                  </a:schemeClr>
                </a:solidFill>
              </a:defRPr>
            </a:lvl4pPr>
            <a:lvl5pPr indent="0" algn="ctr">
              <a:spcBef>
                <a:spcPct val="20000"/>
              </a:spcBef>
              <a:buFont typeface="Arial"/>
              <a:buNone/>
              <a:defRPr sz="2000">
                <a:solidFill>
                  <a:schemeClr val="tx1">
                    <a:tint val="75000"/>
                  </a:schemeClr>
                </a:solidFill>
              </a:defRPr>
            </a:lvl5pPr>
            <a:lvl6pPr indent="0" algn="ctr">
              <a:spcBef>
                <a:spcPct val="20000"/>
              </a:spcBef>
              <a:buFont typeface="Arial"/>
              <a:buNone/>
              <a:defRPr sz="2000">
                <a:solidFill>
                  <a:schemeClr val="tx1">
                    <a:tint val="75000"/>
                  </a:schemeClr>
                </a:solidFill>
              </a:defRPr>
            </a:lvl6pPr>
            <a:lvl7pPr indent="0" algn="ctr">
              <a:spcBef>
                <a:spcPct val="20000"/>
              </a:spcBef>
              <a:buFont typeface="Arial"/>
              <a:buNone/>
              <a:defRPr sz="2000">
                <a:solidFill>
                  <a:schemeClr val="tx1">
                    <a:tint val="75000"/>
                  </a:schemeClr>
                </a:solidFill>
              </a:defRPr>
            </a:lvl7pPr>
            <a:lvl8pPr indent="0" algn="ctr">
              <a:spcBef>
                <a:spcPct val="20000"/>
              </a:spcBef>
              <a:buFont typeface="Arial"/>
              <a:buNone/>
              <a:defRPr sz="2000">
                <a:solidFill>
                  <a:schemeClr val="tx1">
                    <a:tint val="75000"/>
                  </a:schemeClr>
                </a:solidFill>
              </a:defRPr>
            </a:lvl8pPr>
            <a:lvl9pPr indent="0" algn="ctr">
              <a:spcBef>
                <a:spcPct val="20000"/>
              </a:spcBef>
              <a:buFont typeface="Arial"/>
              <a:buNone/>
              <a:defRPr sz="2000">
                <a:solidFill>
                  <a:schemeClr val="tx1">
                    <a:tint val="75000"/>
                  </a:schemeClr>
                </a:solidFill>
              </a:defRPr>
            </a:lvl9pPr>
          </a:lstStyle>
          <a:p>
            <a:pPr marL="0" indent="0" algn="just">
              <a:buNone/>
            </a:pPr>
            <a:r>
              <a:rPr lang="es-MX" b="1" dirty="0"/>
              <a:t>Eficiencia</a:t>
            </a:r>
          </a:p>
          <a:p>
            <a:pPr marL="0" indent="0" algn="just">
              <a:buNone/>
            </a:pPr>
            <a:r>
              <a:rPr lang="es-MX" dirty="0"/>
              <a:t>La SCJN construye el término como aquel “que consiste en alcanzar los fines propuestos con el uso más racional de los medios existentes, esto es, que exista una relación medio-fin al menor costo posible” (SCJN, Primera Sala, 2012).</a:t>
            </a:r>
          </a:p>
          <a:p>
            <a:pPr marL="0" indent="0" algn="just">
              <a:buNone/>
            </a:pPr>
            <a:r>
              <a:rPr lang="es-MX" dirty="0"/>
              <a:t>Es así que, en materia de adquisiciones, arrendamientos o contratación de servicios, las piezas de la eficiencia radican en una planeación de procedimientos administrativos, claridad en las normas que los regulan y permitir en todo tiempo la realización del fin sin demoras.</a:t>
            </a:r>
          </a:p>
          <a:p>
            <a:pPr marL="0" indent="0" algn="just">
              <a:buNone/>
            </a:pPr>
            <a:r>
              <a:rPr lang="es-MX" dirty="0"/>
              <a:t>Licon y Breceda (2020)</a:t>
            </a:r>
            <a:endParaRPr lang="es-ES_tradnl" dirty="0"/>
          </a:p>
        </p:txBody>
      </p:sp>
    </p:spTree>
    <p:extLst>
      <p:ext uri="{BB962C8B-B14F-4D97-AF65-F5344CB8AC3E}">
        <p14:creationId xmlns:p14="http://schemas.microsoft.com/office/powerpoint/2010/main" val="302674427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uadroTexto 5">
            <a:extLst>
              <a:ext uri="{FF2B5EF4-FFF2-40B4-BE49-F238E27FC236}">
                <a16:creationId xmlns:a16="http://schemas.microsoft.com/office/drawing/2014/main" id="{1C3071EF-DCE7-BC53-A2B9-21AF0E3935D1}"/>
              </a:ext>
            </a:extLst>
          </p:cNvPr>
          <p:cNvSpPr txBox="1"/>
          <p:nvPr/>
        </p:nvSpPr>
        <p:spPr>
          <a:xfrm>
            <a:off x="736606" y="1094088"/>
            <a:ext cx="7924818" cy="461665"/>
          </a:xfrm>
          <a:prstGeom prst="rect">
            <a:avLst/>
          </a:prstGeom>
          <a:noFill/>
        </p:spPr>
        <p:txBody>
          <a:bodyPr wrap="square" rtlCol="0">
            <a:spAutoFit/>
          </a:bodyPr>
          <a:lstStyle/>
          <a:p>
            <a:pPr algn="ctr"/>
            <a:r>
              <a:rPr lang="es-ES_tradnl" sz="2400" cap="all" dirty="0">
                <a:latin typeface="Gilroy-Bold" panose="00000800000000000000" pitchFamily="2" charset="0"/>
              </a:rPr>
              <a:t>Principios constitucionales de las compras</a:t>
            </a:r>
            <a:endParaRPr lang="es-ES" sz="2400" cap="all" dirty="0">
              <a:latin typeface="Gilroy-Bold" panose="00000800000000000000" pitchFamily="2" charset="0"/>
            </a:endParaRPr>
          </a:p>
        </p:txBody>
      </p:sp>
      <p:sp>
        <p:nvSpPr>
          <p:cNvPr id="7" name="Marcador de contenido 2">
            <a:extLst>
              <a:ext uri="{FF2B5EF4-FFF2-40B4-BE49-F238E27FC236}">
                <a16:creationId xmlns:a16="http://schemas.microsoft.com/office/drawing/2014/main" id="{F575C3EC-D39D-E1C7-2428-B2D88BDBA6A3}"/>
              </a:ext>
            </a:extLst>
          </p:cNvPr>
          <p:cNvSpPr txBox="1">
            <a:spLocks/>
          </p:cNvSpPr>
          <p:nvPr/>
        </p:nvSpPr>
        <p:spPr>
          <a:xfrm>
            <a:off x="482576" y="1570264"/>
            <a:ext cx="8178848" cy="5123546"/>
          </a:xfrm>
          <a:prstGeom prst="rect">
            <a:avLst/>
          </a:prstGeom>
        </p:spPr>
        <p:txBody>
          <a:bodyPr vert="horz" lIns="91440" tIns="45720" rIns="91440" bIns="45720" rtlCol="0">
            <a:noAutofit/>
          </a:bodyPr>
          <a:lstStyle>
            <a:defPPr>
              <a:defRPr lang="es-ES"/>
            </a:defPPr>
            <a:lvl1pPr marL="360363" indent="-360363" algn="just">
              <a:lnSpc>
                <a:spcPct val="150000"/>
              </a:lnSpc>
              <a:spcBef>
                <a:spcPts val="0"/>
              </a:spcBef>
              <a:buFont typeface="Wingdings" panose="05000000000000000000" pitchFamily="2" charset="2"/>
              <a:buChar char="ü"/>
              <a:defRPr sz="2000">
                <a:latin typeface="Gilroy Light" panose="00000400000000000000" pitchFamily="2" charset="0"/>
              </a:defRPr>
            </a:lvl1pPr>
            <a:lvl2pPr indent="0" algn="ctr">
              <a:spcBef>
                <a:spcPct val="20000"/>
              </a:spcBef>
              <a:buFont typeface="Arial"/>
              <a:buNone/>
              <a:defRPr sz="2800">
                <a:solidFill>
                  <a:schemeClr val="tx1">
                    <a:tint val="75000"/>
                  </a:schemeClr>
                </a:solidFill>
              </a:defRPr>
            </a:lvl2pPr>
            <a:lvl3pPr indent="0" algn="ctr">
              <a:spcBef>
                <a:spcPct val="20000"/>
              </a:spcBef>
              <a:buFont typeface="Arial"/>
              <a:buNone/>
              <a:defRPr sz="2400">
                <a:solidFill>
                  <a:schemeClr val="tx1">
                    <a:tint val="75000"/>
                  </a:schemeClr>
                </a:solidFill>
              </a:defRPr>
            </a:lvl3pPr>
            <a:lvl4pPr indent="0" algn="ctr">
              <a:spcBef>
                <a:spcPct val="20000"/>
              </a:spcBef>
              <a:buFont typeface="Arial"/>
              <a:buNone/>
              <a:defRPr sz="2000">
                <a:solidFill>
                  <a:schemeClr val="tx1">
                    <a:tint val="75000"/>
                  </a:schemeClr>
                </a:solidFill>
              </a:defRPr>
            </a:lvl4pPr>
            <a:lvl5pPr indent="0" algn="ctr">
              <a:spcBef>
                <a:spcPct val="20000"/>
              </a:spcBef>
              <a:buFont typeface="Arial"/>
              <a:buNone/>
              <a:defRPr sz="2000">
                <a:solidFill>
                  <a:schemeClr val="tx1">
                    <a:tint val="75000"/>
                  </a:schemeClr>
                </a:solidFill>
              </a:defRPr>
            </a:lvl5pPr>
            <a:lvl6pPr indent="0" algn="ctr">
              <a:spcBef>
                <a:spcPct val="20000"/>
              </a:spcBef>
              <a:buFont typeface="Arial"/>
              <a:buNone/>
              <a:defRPr sz="2000">
                <a:solidFill>
                  <a:schemeClr val="tx1">
                    <a:tint val="75000"/>
                  </a:schemeClr>
                </a:solidFill>
              </a:defRPr>
            </a:lvl6pPr>
            <a:lvl7pPr indent="0" algn="ctr">
              <a:spcBef>
                <a:spcPct val="20000"/>
              </a:spcBef>
              <a:buFont typeface="Arial"/>
              <a:buNone/>
              <a:defRPr sz="2000">
                <a:solidFill>
                  <a:schemeClr val="tx1">
                    <a:tint val="75000"/>
                  </a:schemeClr>
                </a:solidFill>
              </a:defRPr>
            </a:lvl7pPr>
            <a:lvl8pPr indent="0" algn="ctr">
              <a:spcBef>
                <a:spcPct val="20000"/>
              </a:spcBef>
              <a:buFont typeface="Arial"/>
              <a:buNone/>
              <a:defRPr sz="2000">
                <a:solidFill>
                  <a:schemeClr val="tx1">
                    <a:tint val="75000"/>
                  </a:schemeClr>
                </a:solidFill>
              </a:defRPr>
            </a:lvl8pPr>
            <a:lvl9pPr indent="0" algn="ctr">
              <a:spcBef>
                <a:spcPct val="20000"/>
              </a:spcBef>
              <a:buFont typeface="Arial"/>
              <a:buNone/>
              <a:defRPr sz="2000">
                <a:solidFill>
                  <a:schemeClr val="tx1">
                    <a:tint val="75000"/>
                  </a:schemeClr>
                </a:solidFill>
              </a:defRPr>
            </a:lvl9pPr>
          </a:lstStyle>
          <a:p>
            <a:pPr marL="0" indent="0" algn="just">
              <a:buNone/>
            </a:pPr>
            <a:r>
              <a:rPr lang="es-MX" b="1" dirty="0"/>
              <a:t>Eficacia</a:t>
            </a:r>
          </a:p>
          <a:p>
            <a:pPr marL="0" indent="0" algn="just">
              <a:buNone/>
            </a:pPr>
            <a:r>
              <a:rPr lang="es-MX" dirty="0"/>
              <a:t>Este principio debe evidenciarse en la capacidad de las normas jurídicas que regulan los procedimientos administrativos, para que estos cumplan de forma satisfactoria sus objetivos. Se menciona que “la eficacia no es más que una consecuencia del acto administrativo válido que lo hace apto y capaz de producir los efectos para los cuales se les dio vía jurídica” </a:t>
            </a:r>
          </a:p>
          <a:p>
            <a:pPr marL="0" indent="0" algn="just">
              <a:buNone/>
            </a:pPr>
            <a:r>
              <a:rPr lang="es-MX" dirty="0"/>
              <a:t>(Santofimio, 1994: 235).</a:t>
            </a:r>
            <a:endParaRPr lang="es-MX" b="1" dirty="0"/>
          </a:p>
          <a:p>
            <a:pPr marL="0" indent="0" algn="just">
              <a:buNone/>
            </a:pPr>
            <a:r>
              <a:rPr lang="es-MX" b="1" dirty="0"/>
              <a:t>¿Contamos con nuestras normas internas del procedimiento administrativo?</a:t>
            </a:r>
          </a:p>
          <a:p>
            <a:pPr marL="0" indent="0" algn="just">
              <a:buNone/>
            </a:pPr>
            <a:r>
              <a:rPr lang="es-MX" b="1" dirty="0"/>
              <a:t>¿Están actualizadas?</a:t>
            </a:r>
          </a:p>
          <a:p>
            <a:pPr marL="0" indent="0" algn="just">
              <a:buNone/>
            </a:pPr>
            <a:endParaRPr lang="es-ES_tradnl" dirty="0"/>
          </a:p>
        </p:txBody>
      </p:sp>
    </p:spTree>
    <p:extLst>
      <p:ext uri="{BB962C8B-B14F-4D97-AF65-F5344CB8AC3E}">
        <p14:creationId xmlns:p14="http://schemas.microsoft.com/office/powerpoint/2010/main" val="308628423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65C7121-C407-22BF-74C8-AEC2B72AAD0B}"/>
            </a:ext>
          </a:extLst>
        </p:cNvPr>
        <p:cNvGrpSpPr/>
        <p:nvPr/>
      </p:nvGrpSpPr>
      <p:grpSpPr>
        <a:xfrm>
          <a:off x="0" y="0"/>
          <a:ext cx="0" cy="0"/>
          <a:chOff x="0" y="0"/>
          <a:chExt cx="0" cy="0"/>
        </a:xfrm>
      </p:grpSpPr>
      <p:sp>
        <p:nvSpPr>
          <p:cNvPr id="2" name="CuadroTexto 1">
            <a:extLst>
              <a:ext uri="{FF2B5EF4-FFF2-40B4-BE49-F238E27FC236}">
                <a16:creationId xmlns:a16="http://schemas.microsoft.com/office/drawing/2014/main" id="{2971E71F-2516-A9A8-CC9C-FF6527BB0118}"/>
              </a:ext>
            </a:extLst>
          </p:cNvPr>
          <p:cNvSpPr txBox="1"/>
          <p:nvPr/>
        </p:nvSpPr>
        <p:spPr>
          <a:xfrm>
            <a:off x="736606" y="1094088"/>
            <a:ext cx="7924818" cy="461665"/>
          </a:xfrm>
          <a:prstGeom prst="rect">
            <a:avLst/>
          </a:prstGeom>
          <a:noFill/>
        </p:spPr>
        <p:txBody>
          <a:bodyPr wrap="square" rtlCol="0">
            <a:spAutoFit/>
          </a:bodyPr>
          <a:lstStyle/>
          <a:p>
            <a:pPr algn="ctr"/>
            <a:r>
              <a:rPr lang="es-ES_tradnl" sz="2400" cap="all" dirty="0">
                <a:latin typeface="Gilroy-Bold" panose="00000800000000000000" pitchFamily="2" charset="0"/>
              </a:rPr>
              <a:t>Principios constitucionales de las compras</a:t>
            </a:r>
            <a:endParaRPr lang="es-ES" sz="2400" cap="all" dirty="0">
              <a:latin typeface="Gilroy-Bold" panose="00000800000000000000" pitchFamily="2" charset="0"/>
            </a:endParaRPr>
          </a:p>
        </p:txBody>
      </p:sp>
      <p:sp>
        <p:nvSpPr>
          <p:cNvPr id="3" name="Marcador de contenido 2">
            <a:extLst>
              <a:ext uri="{FF2B5EF4-FFF2-40B4-BE49-F238E27FC236}">
                <a16:creationId xmlns:a16="http://schemas.microsoft.com/office/drawing/2014/main" id="{D7A6BAC6-D5E4-A2F9-BA5C-185951D3F723}"/>
              </a:ext>
            </a:extLst>
          </p:cNvPr>
          <p:cNvSpPr txBox="1">
            <a:spLocks/>
          </p:cNvSpPr>
          <p:nvPr/>
        </p:nvSpPr>
        <p:spPr>
          <a:xfrm>
            <a:off x="482576" y="1570264"/>
            <a:ext cx="8178848" cy="5123546"/>
          </a:xfrm>
          <a:prstGeom prst="rect">
            <a:avLst/>
          </a:prstGeom>
        </p:spPr>
        <p:txBody>
          <a:bodyPr vert="horz" lIns="91440" tIns="45720" rIns="91440" bIns="45720" rtlCol="0">
            <a:noAutofit/>
          </a:bodyPr>
          <a:lstStyle>
            <a:defPPr>
              <a:defRPr lang="es-ES"/>
            </a:defPPr>
            <a:lvl1pPr marL="360363" indent="-360363" algn="just">
              <a:lnSpc>
                <a:spcPct val="150000"/>
              </a:lnSpc>
              <a:spcBef>
                <a:spcPts val="0"/>
              </a:spcBef>
              <a:buFont typeface="Wingdings" panose="05000000000000000000" pitchFamily="2" charset="2"/>
              <a:buChar char="ü"/>
              <a:defRPr sz="2000">
                <a:latin typeface="Gilroy Light" panose="00000400000000000000" pitchFamily="2" charset="0"/>
              </a:defRPr>
            </a:lvl1pPr>
            <a:lvl2pPr indent="0" algn="ctr">
              <a:spcBef>
                <a:spcPct val="20000"/>
              </a:spcBef>
              <a:buFont typeface="Arial"/>
              <a:buNone/>
              <a:defRPr sz="2800">
                <a:solidFill>
                  <a:schemeClr val="tx1">
                    <a:tint val="75000"/>
                  </a:schemeClr>
                </a:solidFill>
              </a:defRPr>
            </a:lvl2pPr>
            <a:lvl3pPr indent="0" algn="ctr">
              <a:spcBef>
                <a:spcPct val="20000"/>
              </a:spcBef>
              <a:buFont typeface="Arial"/>
              <a:buNone/>
              <a:defRPr sz="2400">
                <a:solidFill>
                  <a:schemeClr val="tx1">
                    <a:tint val="75000"/>
                  </a:schemeClr>
                </a:solidFill>
              </a:defRPr>
            </a:lvl3pPr>
            <a:lvl4pPr indent="0" algn="ctr">
              <a:spcBef>
                <a:spcPct val="20000"/>
              </a:spcBef>
              <a:buFont typeface="Arial"/>
              <a:buNone/>
              <a:defRPr sz="2000">
                <a:solidFill>
                  <a:schemeClr val="tx1">
                    <a:tint val="75000"/>
                  </a:schemeClr>
                </a:solidFill>
              </a:defRPr>
            </a:lvl4pPr>
            <a:lvl5pPr indent="0" algn="ctr">
              <a:spcBef>
                <a:spcPct val="20000"/>
              </a:spcBef>
              <a:buFont typeface="Arial"/>
              <a:buNone/>
              <a:defRPr sz="2000">
                <a:solidFill>
                  <a:schemeClr val="tx1">
                    <a:tint val="75000"/>
                  </a:schemeClr>
                </a:solidFill>
              </a:defRPr>
            </a:lvl5pPr>
            <a:lvl6pPr indent="0" algn="ctr">
              <a:spcBef>
                <a:spcPct val="20000"/>
              </a:spcBef>
              <a:buFont typeface="Arial"/>
              <a:buNone/>
              <a:defRPr sz="2000">
                <a:solidFill>
                  <a:schemeClr val="tx1">
                    <a:tint val="75000"/>
                  </a:schemeClr>
                </a:solidFill>
              </a:defRPr>
            </a:lvl6pPr>
            <a:lvl7pPr indent="0" algn="ctr">
              <a:spcBef>
                <a:spcPct val="20000"/>
              </a:spcBef>
              <a:buFont typeface="Arial"/>
              <a:buNone/>
              <a:defRPr sz="2000">
                <a:solidFill>
                  <a:schemeClr val="tx1">
                    <a:tint val="75000"/>
                  </a:schemeClr>
                </a:solidFill>
              </a:defRPr>
            </a:lvl7pPr>
            <a:lvl8pPr indent="0" algn="ctr">
              <a:spcBef>
                <a:spcPct val="20000"/>
              </a:spcBef>
              <a:buFont typeface="Arial"/>
              <a:buNone/>
              <a:defRPr sz="2000">
                <a:solidFill>
                  <a:schemeClr val="tx1">
                    <a:tint val="75000"/>
                  </a:schemeClr>
                </a:solidFill>
              </a:defRPr>
            </a:lvl8pPr>
            <a:lvl9pPr indent="0" algn="ctr">
              <a:spcBef>
                <a:spcPct val="20000"/>
              </a:spcBef>
              <a:buFont typeface="Arial"/>
              <a:buNone/>
              <a:defRPr sz="2000">
                <a:solidFill>
                  <a:schemeClr val="tx1">
                    <a:tint val="75000"/>
                  </a:schemeClr>
                </a:solidFill>
              </a:defRPr>
            </a:lvl9pPr>
          </a:lstStyle>
          <a:p>
            <a:pPr marL="0" indent="0" algn="just">
              <a:buNone/>
            </a:pPr>
            <a:r>
              <a:rPr lang="es-MX" b="1" dirty="0"/>
              <a:t>Economía</a:t>
            </a:r>
          </a:p>
          <a:p>
            <a:pPr marL="0" indent="0" algn="just">
              <a:buNone/>
            </a:pPr>
            <a:r>
              <a:rPr lang="es-MX" dirty="0"/>
              <a:t>Tiene dos aspectos:</a:t>
            </a:r>
          </a:p>
          <a:p>
            <a:pPr marL="0" indent="0" algn="just">
              <a:buNone/>
            </a:pPr>
            <a:r>
              <a:rPr lang="es-MX" dirty="0"/>
              <a:t>Primero: La SCJN, al referir que dicho principio “se relaciona con la administración recta y prudente de los bienes, a efecto de lograr las mejores condiciones de contratación para el Estado” </a:t>
            </a:r>
          </a:p>
          <a:p>
            <a:pPr marL="0" indent="0" algn="just">
              <a:buNone/>
            </a:pPr>
            <a:r>
              <a:rPr lang="es-MX" dirty="0"/>
              <a:t>(SCJN, Primera Sala, 2012)</a:t>
            </a:r>
          </a:p>
          <a:p>
            <a:pPr marL="0" indent="0" algn="just">
              <a:buNone/>
            </a:pPr>
            <a:r>
              <a:rPr lang="es-MX" dirty="0"/>
              <a:t>En segundo aspecto radica en “buscar el mejor uso de los recursos públicos, considerando las condiciones del mercado” </a:t>
            </a:r>
          </a:p>
          <a:p>
            <a:pPr marL="0" indent="0" algn="just">
              <a:buNone/>
            </a:pPr>
            <a:r>
              <a:rPr lang="es-MX" dirty="0"/>
              <a:t>(Secretaría de la Función Pública en el Estado de Chihuahua, 2019)</a:t>
            </a:r>
          </a:p>
          <a:p>
            <a:pPr marL="0" indent="0" algn="just">
              <a:buNone/>
            </a:pPr>
            <a:r>
              <a:rPr lang="es-MX" b="1" dirty="0"/>
              <a:t>¿Realizamos debidamente las investigaciones de mercado?</a:t>
            </a:r>
            <a:endParaRPr lang="es-ES_tradnl" dirty="0"/>
          </a:p>
        </p:txBody>
      </p:sp>
    </p:spTree>
    <p:extLst>
      <p:ext uri="{BB962C8B-B14F-4D97-AF65-F5344CB8AC3E}">
        <p14:creationId xmlns:p14="http://schemas.microsoft.com/office/powerpoint/2010/main" val="287599863"/>
      </p:ext>
    </p:extLst>
  </p:cSld>
  <p:clrMapOvr>
    <a:masterClrMapping/>
  </p:clrMapOvr>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1720</TotalTime>
  <Words>5620</Words>
  <Application>Microsoft Office PowerPoint</Application>
  <PresentationFormat>Carta (216 x 279 mm)</PresentationFormat>
  <Paragraphs>376</Paragraphs>
  <Slides>57</Slides>
  <Notes>0</Notes>
  <HiddenSlides>0</HiddenSlides>
  <MMClips>0</MMClips>
  <ScaleCrop>false</ScaleCrop>
  <HeadingPairs>
    <vt:vector size="8" baseType="variant">
      <vt:variant>
        <vt:lpstr>Fuentes usadas</vt:lpstr>
      </vt:variant>
      <vt:variant>
        <vt:i4>8</vt:i4>
      </vt:variant>
      <vt:variant>
        <vt:lpstr>Tema</vt:lpstr>
      </vt:variant>
      <vt:variant>
        <vt:i4>1</vt:i4>
      </vt:variant>
      <vt:variant>
        <vt:lpstr>Servidores OLE incrustados</vt:lpstr>
      </vt:variant>
      <vt:variant>
        <vt:i4>1</vt:i4>
      </vt:variant>
      <vt:variant>
        <vt:lpstr>Títulos de diapositiva</vt:lpstr>
      </vt:variant>
      <vt:variant>
        <vt:i4>57</vt:i4>
      </vt:variant>
    </vt:vector>
  </HeadingPairs>
  <TitlesOfParts>
    <vt:vector size="67" baseType="lpstr">
      <vt:lpstr>Arial</vt:lpstr>
      <vt:lpstr>Calibri</vt:lpstr>
      <vt:lpstr>Century Gothic</vt:lpstr>
      <vt:lpstr>Franklin Gothic Book</vt:lpstr>
      <vt:lpstr>Gilroy Light</vt:lpstr>
      <vt:lpstr>Gilroy-Bold</vt:lpstr>
      <vt:lpstr>Gilroy-Light</vt:lpstr>
      <vt:lpstr>Wingdings</vt:lpstr>
      <vt:lpstr>Tema de Office</vt:lpstr>
      <vt:lpstr>Hoja de cálculo</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OFSCE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Fatima Lazaro</dc:creator>
  <cp:lastModifiedBy>Gabriela Garcés Chacón</cp:lastModifiedBy>
  <cp:revision>374</cp:revision>
  <cp:lastPrinted>2025-01-20T21:53:16Z</cp:lastPrinted>
  <dcterms:created xsi:type="dcterms:W3CDTF">2018-08-30T16:19:20Z</dcterms:created>
  <dcterms:modified xsi:type="dcterms:W3CDTF">2025-03-01T04:41:28Z</dcterms:modified>
</cp:coreProperties>
</file>